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Default Extension="xlsx" ContentType="application/vnd.openxmlformats-officedocument.spreadsheetml.sheet"/>
  <Override PartName="/ppt/charts/chart3.xml" ContentType="application/vnd.openxmlformats-officedocument.drawingml.char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3"/>
  </p:sldMasterIdLst>
  <p:notesMasterIdLst>
    <p:notesMasterId r:id="rId16"/>
  </p:notesMasterIdLst>
  <p:handoutMasterIdLst>
    <p:handoutMasterId r:id="rId17"/>
  </p:handoutMasterIdLst>
  <p:sldIdLst>
    <p:sldId id="312" r:id="rId4"/>
    <p:sldId id="314" r:id="rId5"/>
    <p:sldId id="321" r:id="rId6"/>
    <p:sldId id="329" r:id="rId7"/>
    <p:sldId id="330" r:id="rId8"/>
    <p:sldId id="315" r:id="rId9"/>
    <p:sldId id="320" r:id="rId10"/>
    <p:sldId id="328" r:id="rId11"/>
    <p:sldId id="333" r:id="rId12"/>
    <p:sldId id="332" r:id="rId13"/>
    <p:sldId id="334" r:id="rId14"/>
    <p:sldId id="326" r:id="rId15"/>
  </p:sldIdLst>
  <p:sldSz cx="9144000" cy="5143500" type="screen16x9"/>
  <p:notesSz cx="6797675" cy="987425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1779">
          <p15:clr>
            <a:srgbClr val="A4A3A4"/>
          </p15:clr>
        </p15:guide>
        <p15:guide id="2" pos="2857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3110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F26F21"/>
    <a:srgbClr val="00B09B"/>
    <a:srgbClr val="01BFF1"/>
    <a:srgbClr val="00A1DD"/>
    <a:srgbClr val="00C1F4"/>
    <a:srgbClr val="FCAE17"/>
    <a:srgbClr val="0073F2"/>
    <a:srgbClr val="0072DF"/>
    <a:srgbClr val="003E81"/>
    <a:srgbClr val="28466A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0317" autoAdjust="0"/>
    <p:restoredTop sz="96395" autoAdjust="0"/>
  </p:normalViewPr>
  <p:slideViewPr>
    <p:cSldViewPr showGuides="1">
      <p:cViewPr varScale="1">
        <p:scale>
          <a:sx n="111" d="100"/>
          <a:sy n="111" d="100"/>
        </p:scale>
        <p:origin x="-84" y="-552"/>
      </p:cViewPr>
      <p:guideLst>
        <p:guide orient="horz" pos="1779"/>
        <p:guide pos="2857"/>
      </p:guideLst>
    </p:cSldViewPr>
  </p:slideViewPr>
  <p:notesTextViewPr>
    <p:cViewPr>
      <p:scale>
        <a:sx n="33" d="100"/>
        <a:sy n="33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howGuides="1">
      <p:cViewPr varScale="1">
        <p:scale>
          <a:sx n="53" d="100"/>
          <a:sy n="53" d="100"/>
        </p:scale>
        <p:origin x="-2574" y="-84"/>
      </p:cViewPr>
      <p:guideLst>
        <p:guide orient="horz" pos="3110"/>
        <p:guide pos="2141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21" Type="http://schemas.openxmlformats.org/officeDocument/2006/relationships/tableStyles" Target="tableStyle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10" Type="http://schemas.openxmlformats.org/officeDocument/2006/relationships/slide" Target="slides/slide7.xml"/><Relationship Id="rId19" Type="http://schemas.openxmlformats.org/officeDocument/2006/relationships/viewProps" Target="view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3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plotArea>
      <c:layout>
        <c:manualLayout>
          <c:layoutTarget val="inner"/>
          <c:xMode val="edge"/>
          <c:yMode val="edge"/>
          <c:x val="9.0412142136370013E-2"/>
          <c:y val="4.3809480005519319E-2"/>
          <c:w val="0.56040319303489561"/>
          <c:h val="0.73529468620287186"/>
        </c:manualLayout>
      </c:layout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l группа здоровья</c:v>
                </c:pt>
              </c:strCache>
            </c:strRef>
          </c:tx>
          <c:cat>
            <c:strRef>
              <c:f>Лист1!$A$2:$A$5</c:f>
              <c:strCache>
                <c:ptCount val="2"/>
                <c:pt idx="0">
                  <c:v>2014 год</c:v>
                </c:pt>
                <c:pt idx="1">
                  <c:v>2018 год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12</c:v>
                </c:pt>
                <c:pt idx="1">
                  <c:v>2</c:v>
                </c:pt>
                <c:pt idx="2">
                  <c:v>0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llгруппа здоровья</c:v>
                </c:pt>
              </c:strCache>
            </c:strRef>
          </c:tx>
          <c:cat>
            <c:strRef>
              <c:f>Лист1!$A$2:$A$5</c:f>
              <c:strCache>
                <c:ptCount val="2"/>
                <c:pt idx="0">
                  <c:v>2014 год</c:v>
                </c:pt>
                <c:pt idx="1">
                  <c:v>2018 год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13</c:v>
                </c:pt>
                <c:pt idx="1">
                  <c:v>14</c:v>
                </c:pt>
                <c:pt idx="2">
                  <c:v>0</c:v>
                </c:pt>
                <c:pt idx="3">
                  <c:v>0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lll группа здоровья</c:v>
                </c:pt>
              </c:strCache>
            </c:strRef>
          </c:tx>
          <c:cat>
            <c:strRef>
              <c:f>Лист1!$A$2:$A$5</c:f>
              <c:strCache>
                <c:ptCount val="2"/>
                <c:pt idx="0">
                  <c:v>2014 год</c:v>
                </c:pt>
                <c:pt idx="1">
                  <c:v>2018 год</c:v>
                </c:pt>
              </c:strCache>
            </c:strRef>
          </c:cat>
          <c:val>
            <c:numRef>
              <c:f>Лист1!$D$2:$D$5</c:f>
              <c:numCache>
                <c:formatCode>General</c:formatCode>
                <c:ptCount val="4"/>
                <c:pt idx="0">
                  <c:v>3</c:v>
                </c:pt>
                <c:pt idx="1">
                  <c:v>7</c:v>
                </c:pt>
                <c:pt idx="2">
                  <c:v>0</c:v>
                </c:pt>
                <c:pt idx="3">
                  <c:v>0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lV группа здоровья</c:v>
                </c:pt>
              </c:strCache>
            </c:strRef>
          </c:tx>
          <c:cat>
            <c:strRef>
              <c:f>Лист1!$A$2:$A$5</c:f>
              <c:strCache>
                <c:ptCount val="2"/>
                <c:pt idx="0">
                  <c:v>2014 год</c:v>
                </c:pt>
                <c:pt idx="1">
                  <c:v>2018 год</c:v>
                </c:pt>
              </c:strCache>
            </c:strRef>
          </c:cat>
          <c:val>
            <c:numRef>
              <c:f>Лист1!$E$2:$E$5</c:f>
              <c:numCache>
                <c:formatCode>General</c:formatCode>
                <c:ptCount val="4"/>
                <c:pt idx="1">
                  <c:v>3</c:v>
                </c:pt>
              </c:numCache>
            </c:numRef>
          </c:val>
        </c:ser>
        <c:axId val="89682688"/>
        <c:axId val="89684224"/>
      </c:barChart>
      <c:catAx>
        <c:axId val="89682688"/>
        <c:scaling>
          <c:orientation val="minMax"/>
        </c:scaling>
        <c:axPos val="b"/>
        <c:tickLblPos val="nextTo"/>
        <c:crossAx val="89684224"/>
        <c:crosses val="autoZero"/>
        <c:auto val="1"/>
        <c:lblAlgn val="ctr"/>
        <c:lblOffset val="100"/>
      </c:catAx>
      <c:valAx>
        <c:axId val="89684224"/>
        <c:scaling>
          <c:orientation val="minMax"/>
        </c:scaling>
        <c:axPos val="l"/>
        <c:majorGridlines/>
        <c:numFmt formatCode="General" sourceLinked="1"/>
        <c:tickLblPos val="nextTo"/>
        <c:crossAx val="89682688"/>
        <c:crosses val="autoZero"/>
        <c:crossBetween val="between"/>
      </c:valAx>
    </c:plotArea>
    <c:legend>
      <c:legendPos val="r"/>
      <c:layout/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rotX val="30"/>
      <c:perspective val="30"/>
    </c:view3D>
    <c:plotArea>
      <c:layout>
        <c:manualLayout>
          <c:layoutTarget val="inner"/>
          <c:xMode val="edge"/>
          <c:yMode val="edge"/>
          <c:x val="1.8518518518518528E-2"/>
          <c:y val="6.173271853967878E-2"/>
          <c:w val="0.67789734616506381"/>
          <c:h val="0.93826728146032057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explosion val="2"/>
          <c:dLbls>
            <c:dLbl>
              <c:idx val="0"/>
              <c:layout>
                <c:manualLayout>
                  <c:x val="-0.1112588538312942"/>
                  <c:y val="-0.13083204756476099"/>
                </c:manualLayout>
              </c:layout>
              <c:spPr/>
              <c:txPr>
                <a:bodyPr/>
                <a:lstStyle/>
                <a:p>
                  <a:pPr>
                    <a:defRPr b="1">
                      <a:solidFill>
                        <a:srgbClr val="FFFF00"/>
                      </a:solidFill>
                    </a:defRPr>
                  </a:pPr>
                  <a:endParaRPr lang="ru-RU"/>
                </a:p>
              </c:txPr>
              <c:showVal val="1"/>
            </c:dLbl>
            <c:dLbl>
              <c:idx val="1"/>
              <c:layout>
                <c:manualLayout>
                  <c:x val="6.5835129762871314E-2"/>
                  <c:y val="1.4069886463221064E-2"/>
                </c:manualLayout>
              </c:layout>
              <c:spPr/>
              <c:txPr>
                <a:bodyPr/>
                <a:lstStyle/>
                <a:p>
                  <a:pPr>
                    <a:defRPr b="1">
                      <a:solidFill>
                        <a:srgbClr val="FFFF00"/>
                      </a:solidFill>
                    </a:defRPr>
                  </a:pPr>
                  <a:endParaRPr lang="ru-RU"/>
                </a:p>
              </c:txPr>
              <c:showVal val="1"/>
            </c:dLbl>
            <c:dLbl>
              <c:idx val="2"/>
              <c:layout>
                <c:manualLayout>
                  <c:x val="2.0950614518883508E-2"/>
                  <c:y val="0.13007336966649899"/>
                </c:manualLayout>
              </c:layout>
              <c:spPr/>
              <c:txPr>
                <a:bodyPr/>
                <a:lstStyle/>
                <a:p>
                  <a:pPr>
                    <a:defRPr b="1">
                      <a:solidFill>
                        <a:srgbClr val="FFFF00"/>
                      </a:solidFill>
                    </a:defRPr>
                  </a:pPr>
                  <a:endParaRPr lang="ru-RU"/>
                </a:p>
              </c:txPr>
              <c:showVal val="1"/>
            </c:dLbl>
            <c:showVal val="1"/>
            <c:showLeaderLines val="1"/>
          </c:dLbls>
          <c:cat>
            <c:strRef>
              <c:f>Лист1!$A$2:$A$4</c:f>
              <c:strCache>
                <c:ptCount val="3"/>
                <c:pt idx="0">
                  <c:v> Научить межличностным отношениям</c:v>
                </c:pt>
                <c:pt idx="1">
                  <c:v>Расширить кругозор</c:v>
                </c:pt>
                <c:pt idx="2">
                  <c:v>Воспитание нравственных норм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15</c:v>
                </c:pt>
                <c:pt idx="1">
                  <c:v>11</c:v>
                </c:pt>
                <c:pt idx="2">
                  <c:v>1</c:v>
                </c:pt>
              </c:numCache>
            </c:numRef>
          </c:val>
        </c:ser>
      </c:pie3DChart>
    </c:plotArea>
    <c:legend>
      <c:legendPos val="r"/>
      <c:layout>
        <c:manualLayout>
          <c:xMode val="edge"/>
          <c:yMode val="edge"/>
          <c:x val="0.71030475357247125"/>
          <c:y val="3.1677678319509114E-2"/>
          <c:w val="0.28815203655098665"/>
          <c:h val="0.75986458572462856"/>
        </c:manualLayout>
      </c:layout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rAngAx val="1"/>
    </c:view3D>
    <c:plotArea>
      <c:layout/>
      <c:bar3DChart>
        <c:barDir val="col"/>
        <c:grouping val="stacked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dLbls>
            <c:txPr>
              <a:bodyPr/>
              <a:lstStyle/>
              <a:p>
                <a:pPr>
                  <a:defRPr b="1">
                    <a:solidFill>
                      <a:srgbClr val="FFFF00"/>
                    </a:solidFill>
                  </a:defRPr>
                </a:pPr>
                <a:endParaRPr lang="ru-RU"/>
              </a:p>
            </c:txPr>
            <c:showVal val="1"/>
          </c:dLbls>
          <c:cat>
            <c:strRef>
              <c:f>Лист1!$A$2:$A$5</c:f>
              <c:strCache>
                <c:ptCount val="4"/>
                <c:pt idx="0">
                  <c:v>Увлечения компьютерными играми</c:v>
                </c:pt>
                <c:pt idx="1">
                  <c:v>Малоподвижный образ жизни</c:v>
                </c:pt>
                <c:pt idx="2">
                  <c:v>Нехватка внимания со стороны близких</c:v>
                </c:pt>
                <c:pt idx="3">
                  <c:v>Большая загруженность (кружки, секции)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10</c:v>
                </c:pt>
                <c:pt idx="1">
                  <c:v>5</c:v>
                </c:pt>
                <c:pt idx="2">
                  <c:v>12</c:v>
                </c:pt>
                <c:pt idx="3">
                  <c:v>10</c:v>
                </c:pt>
              </c:numCache>
            </c:numRef>
          </c:val>
        </c:ser>
        <c:gapWidth val="95"/>
        <c:gapDepth val="95"/>
        <c:shape val="cylinder"/>
        <c:axId val="85443712"/>
        <c:axId val="85445248"/>
        <c:axId val="0"/>
      </c:bar3DChart>
      <c:catAx>
        <c:axId val="85443712"/>
        <c:scaling>
          <c:orientation val="minMax"/>
        </c:scaling>
        <c:axPos val="b"/>
        <c:majorTickMark val="none"/>
        <c:tickLblPos val="nextTo"/>
        <c:txPr>
          <a:bodyPr/>
          <a:lstStyle/>
          <a:p>
            <a:pPr>
              <a:defRPr sz="1100"/>
            </a:pPr>
            <a:endParaRPr lang="ru-RU"/>
          </a:p>
        </c:txPr>
        <c:crossAx val="85445248"/>
        <c:crosses val="autoZero"/>
        <c:auto val="1"/>
        <c:lblAlgn val="ctr"/>
        <c:lblOffset val="100"/>
      </c:catAx>
      <c:valAx>
        <c:axId val="85445248"/>
        <c:scaling>
          <c:orientation val="minMax"/>
        </c:scaling>
        <c:axPos val="l"/>
        <c:majorGridlines/>
        <c:numFmt formatCode="General" sourceLinked="1"/>
        <c:majorTickMark val="none"/>
        <c:tickLblPos val="nextTo"/>
        <c:txPr>
          <a:bodyPr/>
          <a:lstStyle/>
          <a:p>
            <a:pPr>
              <a:defRPr sz="1200"/>
            </a:pPr>
            <a:endParaRPr lang="ru-RU"/>
          </a:p>
        </c:txPr>
        <c:crossAx val="85443712"/>
        <c:crosses val="autoZero"/>
        <c:crossBetween val="between"/>
      </c:valAx>
    </c:plotArea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02DC348-601C-454D-AB3E-910BAD28013B}" type="datetimeFigureOut">
              <a:rPr lang="ru-RU" smtClean="0"/>
              <a:pPr/>
              <a:t>21.03.2022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378951"/>
            <a:ext cx="2946400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49688" y="9378951"/>
            <a:ext cx="2946400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AE6A673-6244-413F-8CDA-B4E25672105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28887154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4" y="0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080A9B3-28E9-401B-9D00-F78008353508}" type="datetimeFigureOut">
              <a:rPr lang="ru-RU" smtClean="0"/>
              <a:pPr/>
              <a:t>21.03.2022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07950" y="739775"/>
            <a:ext cx="6581775" cy="37036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690269"/>
            <a:ext cx="5438140" cy="44434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1" y="9378824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4" y="9378824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C802394-0B0A-4EDE-B9F5-8E02A1CBA1C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1176196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customXml" Target="../../customXml/item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customXml" Target="../../customXml/item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Обложка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="" xmlns:a16="http://schemas.microsoft.com/office/drawing/2014/main" id="{FE31CA50-4D02-42EE-B4EA-4F88587961A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28872342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691680" y="3435846"/>
            <a:ext cx="3513857" cy="1296144"/>
          </a:xfrm>
        </p:spPr>
        <p:txBody>
          <a:bodyPr>
            <a:normAutofit/>
          </a:bodyPr>
          <a:lstStyle>
            <a:lvl1pPr>
              <a:defRPr sz="1200"/>
            </a:lvl1pPr>
            <a:lvl2pPr marL="179388" indent="-179388">
              <a:tabLst>
                <a:tab pos="179388" algn="l"/>
              </a:tabLst>
              <a:defRPr sz="1100"/>
            </a:lvl2pPr>
            <a:lvl3pPr marL="357188" indent="-177800">
              <a:tabLst>
                <a:tab pos="357188" algn="l"/>
              </a:tabLst>
              <a:defRPr sz="1050"/>
            </a:lvl3pPr>
            <a:lvl4pPr marL="536575" indent="-179388">
              <a:defRPr sz="1000"/>
            </a:lvl4pPr>
            <a:lvl5pPr>
              <a:defRPr sz="11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570C49-EE9D-46BF-B6A2-B049B687DA5D}" type="datetime1">
              <a:rPr lang="ru-RU" smtClean="0"/>
              <a:pPr/>
              <a:t>21.03.2022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01B83-8D4A-48A8-8415-B92BF05CF728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8" name="Прямая соединительная линия 7"/>
          <p:cNvCxnSpPr/>
          <p:nvPr userDrawn="1"/>
        </p:nvCxnSpPr>
        <p:spPr>
          <a:xfrm>
            <a:off x="1691680" y="1131590"/>
            <a:ext cx="7128792" cy="0"/>
          </a:xfrm>
          <a:prstGeom prst="line">
            <a:avLst/>
          </a:prstGeom>
          <a:ln w="190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Рисунок 2"/>
          <p:cNvSpPr>
            <a:spLocks noGrp="1"/>
          </p:cNvSpPr>
          <p:nvPr>
            <p:ph type="pic" idx="14"/>
          </p:nvPr>
        </p:nvSpPr>
        <p:spPr>
          <a:xfrm>
            <a:off x="1691680" y="1275606"/>
            <a:ext cx="3513857" cy="2088231"/>
          </a:xfrm>
          <a:solidFill>
            <a:schemeClr val="bg1">
              <a:lumMod val="85000"/>
            </a:schemeClr>
          </a:solidFill>
          <a:ln>
            <a:noFill/>
          </a:ln>
        </p:spPr>
        <p:txBody>
          <a:bodyPr>
            <a:normAutofit/>
          </a:bodyPr>
          <a:lstStyle>
            <a:lvl1pPr marL="0" indent="0" algn="l">
              <a:buNone/>
              <a:defRPr sz="1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11" name="Объект 2"/>
          <p:cNvSpPr>
            <a:spLocks noGrp="1"/>
          </p:cNvSpPr>
          <p:nvPr>
            <p:ph sz="half" idx="15"/>
          </p:nvPr>
        </p:nvSpPr>
        <p:spPr>
          <a:xfrm>
            <a:off x="5310705" y="3435846"/>
            <a:ext cx="3513857" cy="1296144"/>
          </a:xfrm>
        </p:spPr>
        <p:txBody>
          <a:bodyPr>
            <a:normAutofit/>
          </a:bodyPr>
          <a:lstStyle>
            <a:lvl1pPr>
              <a:defRPr sz="1200"/>
            </a:lvl1pPr>
            <a:lvl2pPr marL="179388" indent="-179388">
              <a:tabLst>
                <a:tab pos="179388" algn="l"/>
              </a:tabLst>
              <a:defRPr sz="1100"/>
            </a:lvl2pPr>
            <a:lvl3pPr marL="357188" indent="-177800">
              <a:tabLst>
                <a:tab pos="357188" algn="l"/>
              </a:tabLst>
              <a:defRPr sz="1050"/>
            </a:lvl3pPr>
            <a:lvl4pPr marL="536575" indent="-179388">
              <a:defRPr sz="1000"/>
            </a:lvl4pPr>
            <a:lvl5pPr>
              <a:defRPr sz="11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2" name="Рисунок 2"/>
          <p:cNvSpPr>
            <a:spLocks noGrp="1"/>
          </p:cNvSpPr>
          <p:nvPr>
            <p:ph type="pic" idx="16"/>
          </p:nvPr>
        </p:nvSpPr>
        <p:spPr>
          <a:xfrm>
            <a:off x="5310705" y="1275606"/>
            <a:ext cx="3513857" cy="2088231"/>
          </a:xfrm>
          <a:solidFill>
            <a:schemeClr val="bg1">
              <a:lumMod val="85000"/>
            </a:schemeClr>
          </a:solidFill>
          <a:ln>
            <a:noFill/>
          </a:ln>
        </p:spPr>
        <p:txBody>
          <a:bodyPr>
            <a:normAutofit/>
          </a:bodyPr>
          <a:lstStyle>
            <a:lvl1pPr marL="0" indent="0" algn="l">
              <a:buNone/>
              <a:defRPr sz="1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29782137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4E305E-DE6A-4729-BCFA-EDC1CB7A887A}" type="datetime1">
              <a:rPr lang="ru-RU" smtClean="0"/>
              <a:pPr/>
              <a:t>21.03.2022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01B83-8D4A-48A8-8415-B92BF05CF728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8" name="Прямая соединительная линия 7"/>
          <p:cNvCxnSpPr/>
          <p:nvPr userDrawn="1"/>
        </p:nvCxnSpPr>
        <p:spPr>
          <a:xfrm>
            <a:off x="1691680" y="1131590"/>
            <a:ext cx="7128792" cy="0"/>
          </a:xfrm>
          <a:prstGeom prst="line">
            <a:avLst/>
          </a:prstGeom>
          <a:ln w="190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Рисунок 2"/>
          <p:cNvSpPr>
            <a:spLocks noGrp="1"/>
          </p:cNvSpPr>
          <p:nvPr>
            <p:ph type="pic" idx="14"/>
          </p:nvPr>
        </p:nvSpPr>
        <p:spPr>
          <a:xfrm>
            <a:off x="1691680" y="1275606"/>
            <a:ext cx="3513857" cy="3456384"/>
          </a:xfrm>
          <a:solidFill>
            <a:schemeClr val="bg1">
              <a:lumMod val="85000"/>
            </a:schemeClr>
          </a:solidFill>
          <a:ln>
            <a:noFill/>
          </a:ln>
        </p:spPr>
        <p:txBody>
          <a:bodyPr>
            <a:normAutofit/>
          </a:bodyPr>
          <a:lstStyle>
            <a:lvl1pPr marL="0" indent="0" algn="l">
              <a:buNone/>
              <a:defRPr sz="1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11" name="Объект 2"/>
          <p:cNvSpPr>
            <a:spLocks noGrp="1"/>
          </p:cNvSpPr>
          <p:nvPr>
            <p:ph sz="half" idx="15"/>
          </p:nvPr>
        </p:nvSpPr>
        <p:spPr>
          <a:xfrm>
            <a:off x="5310705" y="3435846"/>
            <a:ext cx="3513857" cy="1296144"/>
          </a:xfrm>
        </p:spPr>
        <p:txBody>
          <a:bodyPr>
            <a:normAutofit/>
          </a:bodyPr>
          <a:lstStyle>
            <a:lvl1pPr>
              <a:defRPr sz="1200"/>
            </a:lvl1pPr>
            <a:lvl2pPr marL="179388" indent="-179388">
              <a:tabLst>
                <a:tab pos="179388" algn="l"/>
              </a:tabLst>
              <a:defRPr sz="1100"/>
            </a:lvl2pPr>
            <a:lvl3pPr marL="357188" indent="-177800">
              <a:tabLst>
                <a:tab pos="357188" algn="l"/>
              </a:tabLst>
              <a:defRPr sz="1050"/>
            </a:lvl3pPr>
            <a:lvl4pPr marL="536575" indent="-179388">
              <a:defRPr sz="1000"/>
            </a:lvl4pPr>
            <a:lvl5pPr>
              <a:defRPr sz="11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2" name="Рисунок 2"/>
          <p:cNvSpPr>
            <a:spLocks noGrp="1"/>
          </p:cNvSpPr>
          <p:nvPr>
            <p:ph type="pic" idx="16"/>
          </p:nvPr>
        </p:nvSpPr>
        <p:spPr>
          <a:xfrm>
            <a:off x="5310705" y="1275606"/>
            <a:ext cx="3513857" cy="2088231"/>
          </a:xfrm>
          <a:solidFill>
            <a:schemeClr val="bg1">
              <a:lumMod val="85000"/>
            </a:schemeClr>
          </a:solidFill>
          <a:ln>
            <a:noFill/>
          </a:ln>
        </p:spPr>
        <p:txBody>
          <a:bodyPr>
            <a:normAutofit/>
          </a:bodyPr>
          <a:lstStyle>
            <a:lvl1pPr marL="0" indent="0" algn="l">
              <a:buNone/>
              <a:defRPr sz="1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46439378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C447E8-08E5-4BBA-B2B9-9568E2697E8E}" type="datetime1">
              <a:rPr lang="ru-RU" smtClean="0"/>
              <a:pPr/>
              <a:t>21.03.2022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01B83-8D4A-48A8-8415-B92BF05CF728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8" name="Прямая соединительная линия 7"/>
          <p:cNvCxnSpPr/>
          <p:nvPr userDrawn="1"/>
        </p:nvCxnSpPr>
        <p:spPr>
          <a:xfrm>
            <a:off x="1691680" y="1131590"/>
            <a:ext cx="7128792" cy="0"/>
          </a:xfrm>
          <a:prstGeom prst="line">
            <a:avLst/>
          </a:prstGeom>
          <a:ln w="190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Рисунок 2"/>
          <p:cNvSpPr>
            <a:spLocks noGrp="1"/>
          </p:cNvSpPr>
          <p:nvPr>
            <p:ph type="pic" idx="14"/>
          </p:nvPr>
        </p:nvSpPr>
        <p:spPr>
          <a:xfrm>
            <a:off x="1691680" y="1275606"/>
            <a:ext cx="3513857" cy="3456384"/>
          </a:xfrm>
          <a:solidFill>
            <a:schemeClr val="bg1">
              <a:lumMod val="85000"/>
            </a:schemeClr>
          </a:solidFill>
          <a:ln>
            <a:noFill/>
          </a:ln>
        </p:spPr>
        <p:txBody>
          <a:bodyPr>
            <a:normAutofit/>
          </a:bodyPr>
          <a:lstStyle>
            <a:lvl1pPr marL="0" indent="0" algn="l">
              <a:buNone/>
              <a:defRPr sz="1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11" name="Объект 2"/>
          <p:cNvSpPr>
            <a:spLocks noGrp="1"/>
          </p:cNvSpPr>
          <p:nvPr>
            <p:ph sz="half" idx="15"/>
          </p:nvPr>
        </p:nvSpPr>
        <p:spPr>
          <a:xfrm>
            <a:off x="5310705" y="1275606"/>
            <a:ext cx="3513857" cy="3456384"/>
          </a:xfrm>
        </p:spPr>
        <p:txBody>
          <a:bodyPr anchor="ctr">
            <a:normAutofit/>
          </a:bodyPr>
          <a:lstStyle>
            <a:lvl1pPr>
              <a:defRPr sz="1200"/>
            </a:lvl1pPr>
            <a:lvl2pPr marL="179388" indent="-179388">
              <a:tabLst>
                <a:tab pos="179388" algn="l"/>
              </a:tabLst>
              <a:defRPr sz="1100"/>
            </a:lvl2pPr>
            <a:lvl3pPr marL="357188" indent="-177800">
              <a:tabLst>
                <a:tab pos="357188" algn="l"/>
              </a:tabLst>
              <a:defRPr sz="1050"/>
            </a:lvl3pPr>
            <a:lvl4pPr marL="536575" indent="-179388">
              <a:defRPr sz="1000"/>
            </a:lvl4pPr>
            <a:lvl5pPr>
              <a:defRPr sz="11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</p:spTree>
    <p:extLst>
      <p:ext uri="{BB962C8B-B14F-4D97-AF65-F5344CB8AC3E}">
        <p14:creationId xmlns="" xmlns:p14="http://schemas.microsoft.com/office/powerpoint/2010/main" val="255305778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32040" y="303498"/>
            <a:ext cx="3888431" cy="828092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440982-2764-40A5-A15C-3F4B86BA9319}" type="datetime1">
              <a:rPr lang="ru-RU" smtClean="0"/>
              <a:pPr/>
              <a:t>21.03.2022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01B83-8D4A-48A8-8415-B92BF05CF728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8" name="Прямая соединительная линия 7"/>
          <p:cNvCxnSpPr/>
          <p:nvPr userDrawn="1"/>
        </p:nvCxnSpPr>
        <p:spPr>
          <a:xfrm>
            <a:off x="4932040" y="1131590"/>
            <a:ext cx="3888432" cy="0"/>
          </a:xfrm>
          <a:prstGeom prst="line">
            <a:avLst/>
          </a:prstGeom>
          <a:ln w="190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Рисунок 2"/>
          <p:cNvSpPr>
            <a:spLocks noGrp="1"/>
          </p:cNvSpPr>
          <p:nvPr>
            <p:ph type="pic" idx="14"/>
          </p:nvPr>
        </p:nvSpPr>
        <p:spPr>
          <a:xfrm>
            <a:off x="1367644" y="0"/>
            <a:ext cx="3220419" cy="5143500"/>
          </a:xfrm>
          <a:solidFill>
            <a:schemeClr val="bg1">
              <a:lumMod val="85000"/>
            </a:schemeClr>
          </a:solidFill>
          <a:ln>
            <a:noFill/>
          </a:ln>
        </p:spPr>
        <p:txBody>
          <a:bodyPr>
            <a:normAutofit/>
          </a:bodyPr>
          <a:lstStyle>
            <a:lvl1pPr marL="0" indent="0" algn="l">
              <a:buNone/>
              <a:defRPr sz="1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11" name="Объект 2"/>
          <p:cNvSpPr>
            <a:spLocks noGrp="1"/>
          </p:cNvSpPr>
          <p:nvPr>
            <p:ph sz="half" idx="15"/>
          </p:nvPr>
        </p:nvSpPr>
        <p:spPr>
          <a:xfrm>
            <a:off x="4932041" y="1275606"/>
            <a:ext cx="3892522" cy="3456384"/>
          </a:xfrm>
        </p:spPr>
        <p:txBody>
          <a:bodyPr anchor="t">
            <a:normAutofit/>
          </a:bodyPr>
          <a:lstStyle>
            <a:lvl1pPr>
              <a:defRPr sz="1200"/>
            </a:lvl1pPr>
            <a:lvl2pPr marL="179388" indent="-179388">
              <a:tabLst>
                <a:tab pos="179388" algn="l"/>
              </a:tabLst>
              <a:defRPr sz="1100"/>
            </a:lvl2pPr>
            <a:lvl3pPr marL="357188" indent="-177800">
              <a:tabLst>
                <a:tab pos="357188" algn="l"/>
              </a:tabLst>
              <a:defRPr sz="1050"/>
            </a:lvl3pPr>
            <a:lvl4pPr marL="536575" indent="-179388">
              <a:defRPr sz="1000"/>
            </a:lvl4pPr>
            <a:lvl5pPr>
              <a:defRPr sz="11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</p:spTree>
    <p:extLst>
      <p:ext uri="{BB962C8B-B14F-4D97-AF65-F5344CB8AC3E}">
        <p14:creationId xmlns="" xmlns:p14="http://schemas.microsoft.com/office/powerpoint/2010/main" val="14129208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Прямоугольник 17"/>
          <p:cNvSpPr/>
          <p:nvPr userDrawn="1"/>
        </p:nvSpPr>
        <p:spPr>
          <a:xfrm rot="18900000">
            <a:off x="2171244" y="3657969"/>
            <a:ext cx="4298221" cy="462694"/>
          </a:xfrm>
          <a:prstGeom prst="rect">
            <a:avLst/>
          </a:prstGeom>
          <a:solidFill>
            <a:srgbClr val="00B09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 userDrawn="1"/>
        </p:nvSpPr>
        <p:spPr>
          <a:xfrm rot="18900000">
            <a:off x="5789896" y="3740667"/>
            <a:ext cx="1439398" cy="1439398"/>
          </a:xfrm>
          <a:prstGeom prst="rect">
            <a:avLst/>
          </a:prstGeom>
          <a:solidFill>
            <a:srgbClr val="00C1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 userDrawn="1"/>
        </p:nvSpPr>
        <p:spPr>
          <a:xfrm rot="18900000">
            <a:off x="6922337" y="61547"/>
            <a:ext cx="1439398" cy="1439398"/>
          </a:xfrm>
          <a:prstGeom prst="rect">
            <a:avLst/>
          </a:prstGeom>
          <a:solidFill>
            <a:srgbClr val="F26F2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91680" y="303498"/>
            <a:ext cx="3888431" cy="828092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FDA06B-CFDB-4B86-A38B-2382B61397EA}" type="datetime1">
              <a:rPr lang="ru-RU" smtClean="0"/>
              <a:pPr/>
              <a:t>21.03.2022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01B83-8D4A-48A8-8415-B92BF05CF72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Рисунок 2"/>
          <p:cNvSpPr>
            <a:spLocks noGrp="1"/>
          </p:cNvSpPr>
          <p:nvPr>
            <p:ph type="pic" idx="14"/>
          </p:nvPr>
        </p:nvSpPr>
        <p:spPr>
          <a:xfrm>
            <a:off x="5148064" y="726825"/>
            <a:ext cx="3780420" cy="3782276"/>
          </a:xfrm>
          <a:prstGeom prst="diamond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>
            <a:normAutofit/>
          </a:bodyPr>
          <a:lstStyle>
            <a:lvl1pPr marL="0" indent="0" algn="l">
              <a:buNone/>
              <a:defRPr sz="1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11" name="Объект 2"/>
          <p:cNvSpPr>
            <a:spLocks noGrp="1"/>
          </p:cNvSpPr>
          <p:nvPr>
            <p:ph sz="half" idx="15"/>
            <p:custDataLst>
              <p:custData r:id="rId1"/>
            </p:custDataLst>
          </p:nvPr>
        </p:nvSpPr>
        <p:spPr>
          <a:xfrm>
            <a:off x="1691681" y="1275606"/>
            <a:ext cx="2169524" cy="2304256"/>
          </a:xfrm>
          <a:prstGeom prst="rect">
            <a:avLst/>
          </a:prstGeom>
          <a:solidFill>
            <a:schemeClr val="bg1"/>
          </a:solidFill>
        </p:spPr>
        <p:txBody>
          <a:bodyPr anchor="t">
            <a:normAutofit/>
          </a:bodyPr>
          <a:lstStyle>
            <a:lvl1pPr>
              <a:defRPr sz="1200"/>
            </a:lvl1pPr>
            <a:lvl2pPr marL="179388" indent="-179388">
              <a:tabLst>
                <a:tab pos="179388" algn="l"/>
              </a:tabLst>
              <a:defRPr sz="1100"/>
            </a:lvl2pPr>
            <a:lvl3pPr marL="357188" indent="-177800">
              <a:tabLst>
                <a:tab pos="357188" algn="l"/>
              </a:tabLst>
              <a:defRPr sz="1050"/>
            </a:lvl3pPr>
            <a:lvl4pPr marL="536575" indent="-179388">
              <a:defRPr sz="1000"/>
            </a:lvl4pPr>
            <a:lvl5pPr>
              <a:defRPr sz="11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2" name="Рисунок 2"/>
          <p:cNvSpPr>
            <a:spLocks noGrp="1"/>
          </p:cNvSpPr>
          <p:nvPr>
            <p:ph type="pic" idx="17"/>
          </p:nvPr>
        </p:nvSpPr>
        <p:spPr>
          <a:xfrm>
            <a:off x="7081842" y="-1200317"/>
            <a:ext cx="3780420" cy="3782276"/>
          </a:xfrm>
          <a:prstGeom prst="diamond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>
            <a:normAutofit/>
          </a:bodyPr>
          <a:lstStyle>
            <a:lvl1pPr marL="0" indent="0" algn="l">
              <a:buNone/>
              <a:defRPr sz="1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14" name="Рисунок 2"/>
          <p:cNvSpPr>
            <a:spLocks noGrp="1"/>
          </p:cNvSpPr>
          <p:nvPr>
            <p:ph type="pic" idx="18"/>
          </p:nvPr>
        </p:nvSpPr>
        <p:spPr>
          <a:xfrm>
            <a:off x="7069596" y="2653967"/>
            <a:ext cx="3780420" cy="3782276"/>
          </a:xfrm>
          <a:prstGeom prst="diamond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>
            <a:normAutofit/>
          </a:bodyPr>
          <a:lstStyle>
            <a:lvl1pPr marL="0" indent="0" algn="l">
              <a:buNone/>
              <a:defRPr sz="1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15" name="Рисунок 2"/>
          <p:cNvSpPr>
            <a:spLocks noGrp="1"/>
          </p:cNvSpPr>
          <p:nvPr>
            <p:ph type="pic" idx="19"/>
          </p:nvPr>
        </p:nvSpPr>
        <p:spPr>
          <a:xfrm>
            <a:off x="3226532" y="2653967"/>
            <a:ext cx="3780420" cy="3782276"/>
          </a:xfrm>
          <a:prstGeom prst="diamond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>
            <a:normAutofit/>
          </a:bodyPr>
          <a:lstStyle>
            <a:lvl1pPr marL="0" indent="0" algn="l">
              <a:buNone/>
              <a:defRPr sz="1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17" name="Прямоугольник 16"/>
          <p:cNvSpPr/>
          <p:nvPr userDrawn="1"/>
        </p:nvSpPr>
        <p:spPr>
          <a:xfrm rot="18900000">
            <a:off x="6476580" y="481077"/>
            <a:ext cx="673246" cy="45719"/>
          </a:xfrm>
          <a:prstGeom prst="rect">
            <a:avLst/>
          </a:prstGeom>
          <a:solidFill>
            <a:srgbClr val="00B09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45576705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Два объекта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91681" y="1544381"/>
            <a:ext cx="2772308" cy="1014103"/>
          </a:xfrm>
        </p:spPr>
        <p:txBody>
          <a:bodyPr/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9C0A6-26FC-4C6C-BC8C-69760912FB24}" type="datetime1">
              <a:rPr lang="ru-RU" smtClean="0"/>
              <a:pPr/>
              <a:t>21.03.2022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01B83-8D4A-48A8-8415-B92BF05CF72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Рисунок 2"/>
          <p:cNvSpPr>
            <a:spLocks noGrp="1"/>
          </p:cNvSpPr>
          <p:nvPr>
            <p:ph type="pic" idx="14"/>
          </p:nvPr>
        </p:nvSpPr>
        <p:spPr>
          <a:xfrm>
            <a:off x="4588063" y="0"/>
            <a:ext cx="2252189" cy="257175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>
            <a:normAutofit/>
          </a:bodyPr>
          <a:lstStyle>
            <a:lvl1pPr marL="0" indent="0" algn="l">
              <a:buNone/>
              <a:defRPr sz="1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11" name="Объект 2"/>
          <p:cNvSpPr>
            <a:spLocks noGrp="1"/>
          </p:cNvSpPr>
          <p:nvPr>
            <p:ph sz="half" idx="15"/>
            <p:custDataLst>
              <p:custData r:id="rId1"/>
            </p:custDataLst>
          </p:nvPr>
        </p:nvSpPr>
        <p:spPr>
          <a:xfrm>
            <a:off x="1691680" y="2666497"/>
            <a:ext cx="2700299" cy="920638"/>
          </a:xfrm>
          <a:prstGeom prst="rect">
            <a:avLst/>
          </a:prstGeom>
          <a:solidFill>
            <a:schemeClr val="bg1"/>
          </a:solidFill>
        </p:spPr>
        <p:txBody>
          <a:bodyPr anchor="t">
            <a:normAutofit/>
          </a:bodyPr>
          <a:lstStyle>
            <a:lvl1pPr>
              <a:defRPr sz="1200"/>
            </a:lvl1pPr>
            <a:lvl2pPr marL="179388" indent="-179388">
              <a:tabLst>
                <a:tab pos="179388" algn="l"/>
              </a:tabLst>
              <a:defRPr sz="1100"/>
            </a:lvl2pPr>
            <a:lvl3pPr marL="357188" indent="-177800">
              <a:tabLst>
                <a:tab pos="357188" algn="l"/>
              </a:tabLst>
              <a:defRPr sz="1050"/>
            </a:lvl3pPr>
            <a:lvl4pPr marL="536575" indent="-179388">
              <a:defRPr sz="1000"/>
            </a:lvl4pPr>
            <a:lvl5pPr>
              <a:defRPr sz="11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9" name="Рисунок 2"/>
          <p:cNvSpPr>
            <a:spLocks noGrp="1"/>
          </p:cNvSpPr>
          <p:nvPr>
            <p:ph type="pic" idx="16"/>
          </p:nvPr>
        </p:nvSpPr>
        <p:spPr>
          <a:xfrm>
            <a:off x="4588063" y="2643758"/>
            <a:ext cx="4555937" cy="249974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>
            <a:normAutofit/>
          </a:bodyPr>
          <a:lstStyle>
            <a:lvl1pPr marL="0" indent="0" algn="l">
              <a:buNone/>
              <a:defRPr sz="1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20" name="Рисунок 2"/>
          <p:cNvSpPr>
            <a:spLocks noGrp="1"/>
          </p:cNvSpPr>
          <p:nvPr>
            <p:ph type="pic" idx="17"/>
          </p:nvPr>
        </p:nvSpPr>
        <p:spPr>
          <a:xfrm>
            <a:off x="6912768" y="0"/>
            <a:ext cx="2231232" cy="257175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>
            <a:normAutofit/>
          </a:bodyPr>
          <a:lstStyle>
            <a:lvl1pPr marL="0" indent="0" algn="l">
              <a:buNone/>
              <a:defRPr sz="1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79437889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E3C57F-92A9-472B-88B9-AEB59DD80E27}" type="datetime1">
              <a:rPr lang="ru-RU" smtClean="0"/>
              <a:pPr/>
              <a:t>21.03.2022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01B83-8D4A-48A8-8415-B92BF05CF728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6" name="Прямая соединительная линия 5"/>
          <p:cNvCxnSpPr/>
          <p:nvPr userDrawn="1"/>
        </p:nvCxnSpPr>
        <p:spPr>
          <a:xfrm>
            <a:off x="1691680" y="1131590"/>
            <a:ext cx="7128792" cy="0"/>
          </a:xfrm>
          <a:prstGeom prst="line">
            <a:avLst/>
          </a:prstGeom>
          <a:ln w="190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29088687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5B3B26-30B4-4EE7-B25A-597A156C8368}" type="datetime1">
              <a:rPr lang="ru-RU" smtClean="0"/>
              <a:pPr/>
              <a:t>21.03.2022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01B83-8D4A-48A8-8415-B92BF05CF72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22850154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92463" y="303498"/>
            <a:ext cx="2627509" cy="154817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692463" y="1923678"/>
            <a:ext cx="2627509" cy="267094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D34CC1-A8EA-4A67-8857-B875F9F15488}" type="datetime1">
              <a:rPr lang="ru-RU" smtClean="0"/>
              <a:pPr/>
              <a:t>21.03.2022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01B83-8D4A-48A8-8415-B92BF05CF72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Объект 2"/>
          <p:cNvSpPr>
            <a:spLocks noGrp="1"/>
          </p:cNvSpPr>
          <p:nvPr>
            <p:ph sz="half" idx="13"/>
          </p:nvPr>
        </p:nvSpPr>
        <p:spPr>
          <a:xfrm>
            <a:off x="4588063" y="303497"/>
            <a:ext cx="4232409" cy="4298511"/>
          </a:xfrm>
        </p:spPr>
        <p:txBody>
          <a:bodyPr>
            <a:normAutofit/>
          </a:bodyPr>
          <a:lstStyle>
            <a:lvl1pPr>
              <a:defRPr sz="1600"/>
            </a:lvl1pPr>
            <a:lvl2pPr marL="179388" indent="-179388">
              <a:tabLst>
                <a:tab pos="179388" algn="l"/>
              </a:tabLst>
              <a:defRPr sz="1400"/>
            </a:lvl2pPr>
            <a:lvl3pPr marL="357188" indent="-177800">
              <a:tabLst>
                <a:tab pos="357188" algn="l"/>
              </a:tabLst>
              <a:defRPr sz="1200"/>
            </a:lvl3pPr>
            <a:lvl4pPr marL="536575" indent="-179388">
              <a:defRPr sz="1100"/>
            </a:lvl4pPr>
            <a:lvl5pPr>
              <a:defRPr sz="11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</p:txBody>
      </p:sp>
    </p:spTree>
    <p:extLst>
      <p:ext uri="{BB962C8B-B14F-4D97-AF65-F5344CB8AC3E}">
        <p14:creationId xmlns="" xmlns:p14="http://schemas.microsoft.com/office/powerpoint/2010/main" val="121432352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92463" y="3478843"/>
            <a:ext cx="5486400" cy="425054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439652" y="87474"/>
            <a:ext cx="7596844" cy="3276363"/>
          </a:xfrm>
          <a:solidFill>
            <a:schemeClr val="bg1">
              <a:lumMod val="85000"/>
            </a:schemeClr>
          </a:solidFill>
          <a:ln>
            <a:noFill/>
          </a:ln>
        </p:spPr>
        <p:txBody>
          <a:bodyPr>
            <a:normAutofit/>
          </a:bodyPr>
          <a:lstStyle>
            <a:lvl1pPr marL="0" indent="0" algn="l">
              <a:buNone/>
              <a:defRPr sz="1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692463" y="3975906"/>
            <a:ext cx="5486400" cy="603647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FE85FE-7502-42DD-9C99-22230E224817}" type="datetime1">
              <a:rPr lang="ru-RU" smtClean="0"/>
              <a:pPr/>
              <a:t>21.03.2022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01B83-8D4A-48A8-8415-B92BF05CF72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18349922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Два объекта">
    <p:bg>
      <p:bgPr>
        <a:gradFill>
          <a:gsLst>
            <a:gs pos="0">
              <a:srgbClr val="0072DF"/>
            </a:gs>
            <a:gs pos="100000">
              <a:srgbClr val="003E81"/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3FD93D-F9B5-4A7A-8567-1C61FE40F3F3}" type="datetime1">
              <a:rPr lang="ru-RU" smtClean="0"/>
              <a:pPr/>
              <a:t>21.03.2022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01B83-8D4A-48A8-8415-B92BF05CF72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Рисунок 2"/>
          <p:cNvSpPr>
            <a:spLocks noGrp="1"/>
          </p:cNvSpPr>
          <p:nvPr>
            <p:ph type="pic" idx="14"/>
          </p:nvPr>
        </p:nvSpPr>
        <p:spPr>
          <a:xfrm>
            <a:off x="1352740" y="0"/>
            <a:ext cx="3219260" cy="5143500"/>
          </a:xfrm>
          <a:solidFill>
            <a:schemeClr val="bg1">
              <a:lumMod val="85000"/>
            </a:schemeClr>
          </a:solidFill>
          <a:ln>
            <a:noFill/>
          </a:ln>
        </p:spPr>
        <p:txBody>
          <a:bodyPr>
            <a:normAutofit/>
          </a:bodyPr>
          <a:lstStyle>
            <a:lvl1pPr marL="0" indent="0" algn="l">
              <a:buNone/>
              <a:defRPr sz="1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12" name="Заголовок 1"/>
          <p:cNvSpPr>
            <a:spLocks noGrp="1"/>
          </p:cNvSpPr>
          <p:nvPr>
            <p:ph type="title"/>
          </p:nvPr>
        </p:nvSpPr>
        <p:spPr>
          <a:xfrm>
            <a:off x="4932040" y="339501"/>
            <a:ext cx="3888431" cy="2124237"/>
          </a:xfrm>
        </p:spPr>
        <p:txBody>
          <a:bodyPr anchor="b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14" name="Объект 2"/>
          <p:cNvSpPr>
            <a:spLocks noGrp="1"/>
          </p:cNvSpPr>
          <p:nvPr>
            <p:ph sz="half" idx="15"/>
          </p:nvPr>
        </p:nvSpPr>
        <p:spPr>
          <a:xfrm>
            <a:off x="4932041" y="2679762"/>
            <a:ext cx="3892522" cy="2016223"/>
          </a:xfrm>
        </p:spPr>
        <p:txBody>
          <a:bodyPr anchor="t">
            <a:normAutofit/>
          </a:bodyPr>
          <a:lstStyle>
            <a:lvl1pPr>
              <a:defRPr sz="1200">
                <a:solidFill>
                  <a:schemeClr val="bg1"/>
                </a:solidFill>
              </a:defRPr>
            </a:lvl1pPr>
            <a:lvl2pPr marL="179388" indent="-179388">
              <a:tabLst>
                <a:tab pos="179388" algn="l"/>
              </a:tabLst>
              <a:defRPr sz="1100"/>
            </a:lvl2pPr>
            <a:lvl3pPr marL="357188" indent="-177800">
              <a:tabLst>
                <a:tab pos="357188" algn="l"/>
              </a:tabLst>
              <a:defRPr sz="1050"/>
            </a:lvl3pPr>
            <a:lvl4pPr marL="536575" indent="-179388">
              <a:defRPr sz="1000"/>
            </a:lvl4pPr>
            <a:lvl5pPr>
              <a:defRPr sz="11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</p:spTree>
    <p:extLst>
      <p:ext uri="{BB962C8B-B14F-4D97-AF65-F5344CB8AC3E}">
        <p14:creationId xmlns="" xmlns:p14="http://schemas.microsoft.com/office/powerpoint/2010/main" val="44416575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Два объекта">
    <p:bg>
      <p:bgPr>
        <a:solidFill>
          <a:srgbClr val="00B09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32040" y="339501"/>
            <a:ext cx="3888431" cy="2124237"/>
          </a:xfrm>
        </p:spPr>
        <p:txBody>
          <a:bodyPr anchor="b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CC34CB-239E-4355-B891-05A612BCD219}" type="datetime1">
              <a:rPr lang="ru-RU" smtClean="0"/>
              <a:pPr/>
              <a:t>21.03.2022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01B83-8D4A-48A8-8415-B92BF05CF72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Рисунок 2"/>
          <p:cNvSpPr>
            <a:spLocks noGrp="1"/>
          </p:cNvSpPr>
          <p:nvPr>
            <p:ph type="pic" idx="14"/>
          </p:nvPr>
        </p:nvSpPr>
        <p:spPr>
          <a:xfrm>
            <a:off x="1352740" y="0"/>
            <a:ext cx="3219260" cy="5143500"/>
          </a:xfrm>
          <a:solidFill>
            <a:schemeClr val="bg1">
              <a:lumMod val="85000"/>
            </a:schemeClr>
          </a:solidFill>
          <a:ln>
            <a:noFill/>
          </a:ln>
        </p:spPr>
        <p:txBody>
          <a:bodyPr>
            <a:normAutofit/>
          </a:bodyPr>
          <a:lstStyle>
            <a:lvl1pPr marL="0" indent="0" algn="l">
              <a:buNone/>
              <a:defRPr sz="1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11" name="Объект 2"/>
          <p:cNvSpPr>
            <a:spLocks noGrp="1"/>
          </p:cNvSpPr>
          <p:nvPr>
            <p:ph sz="half" idx="15"/>
          </p:nvPr>
        </p:nvSpPr>
        <p:spPr>
          <a:xfrm>
            <a:off x="4932041" y="2679762"/>
            <a:ext cx="3892522" cy="2016223"/>
          </a:xfrm>
        </p:spPr>
        <p:txBody>
          <a:bodyPr anchor="t">
            <a:normAutofit/>
          </a:bodyPr>
          <a:lstStyle>
            <a:lvl1pPr>
              <a:defRPr sz="1200">
                <a:solidFill>
                  <a:schemeClr val="bg1"/>
                </a:solidFill>
              </a:defRPr>
            </a:lvl1pPr>
            <a:lvl2pPr marL="179388" indent="-179388">
              <a:tabLst>
                <a:tab pos="179388" algn="l"/>
              </a:tabLst>
              <a:defRPr sz="1100"/>
            </a:lvl2pPr>
            <a:lvl3pPr marL="357188" indent="-177800">
              <a:tabLst>
                <a:tab pos="357188" algn="l"/>
              </a:tabLst>
              <a:defRPr sz="1050"/>
            </a:lvl3pPr>
            <a:lvl4pPr marL="536575" indent="-179388">
              <a:defRPr sz="1000"/>
            </a:lvl4pPr>
            <a:lvl5pPr>
              <a:defRPr sz="11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</p:spTree>
    <p:extLst>
      <p:ext uri="{BB962C8B-B14F-4D97-AF65-F5344CB8AC3E}">
        <p14:creationId xmlns="" xmlns:p14="http://schemas.microsoft.com/office/powerpoint/2010/main" val="337330402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Два объекта">
    <p:bg>
      <p:bgPr>
        <a:solidFill>
          <a:srgbClr val="F26F2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32040" y="339501"/>
            <a:ext cx="3888431" cy="2124237"/>
          </a:xfrm>
        </p:spPr>
        <p:txBody>
          <a:bodyPr anchor="b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D058B5-A929-41AC-A76E-99C5FDB10AF3}" type="datetime1">
              <a:rPr lang="ru-RU" smtClean="0"/>
              <a:pPr/>
              <a:t>21.03.2022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01B83-8D4A-48A8-8415-B92BF05CF72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Рисунок 2"/>
          <p:cNvSpPr>
            <a:spLocks noGrp="1"/>
          </p:cNvSpPr>
          <p:nvPr>
            <p:ph type="pic" idx="14"/>
          </p:nvPr>
        </p:nvSpPr>
        <p:spPr>
          <a:xfrm>
            <a:off x="1352740" y="0"/>
            <a:ext cx="3219260" cy="5143500"/>
          </a:xfrm>
          <a:solidFill>
            <a:schemeClr val="bg1">
              <a:lumMod val="85000"/>
            </a:schemeClr>
          </a:solidFill>
          <a:ln>
            <a:noFill/>
          </a:ln>
        </p:spPr>
        <p:txBody>
          <a:bodyPr>
            <a:normAutofit/>
          </a:bodyPr>
          <a:lstStyle>
            <a:lvl1pPr marL="0" indent="0" algn="l">
              <a:buNone/>
              <a:defRPr sz="1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11" name="Объект 2"/>
          <p:cNvSpPr>
            <a:spLocks noGrp="1"/>
          </p:cNvSpPr>
          <p:nvPr>
            <p:ph sz="half" idx="15"/>
          </p:nvPr>
        </p:nvSpPr>
        <p:spPr>
          <a:xfrm>
            <a:off x="4932041" y="2679762"/>
            <a:ext cx="3892522" cy="2016223"/>
          </a:xfrm>
        </p:spPr>
        <p:txBody>
          <a:bodyPr anchor="t">
            <a:normAutofit/>
          </a:bodyPr>
          <a:lstStyle>
            <a:lvl1pPr>
              <a:defRPr sz="1200">
                <a:solidFill>
                  <a:schemeClr val="bg1"/>
                </a:solidFill>
              </a:defRPr>
            </a:lvl1pPr>
            <a:lvl2pPr marL="179388" indent="-179388">
              <a:tabLst>
                <a:tab pos="179388" algn="l"/>
              </a:tabLst>
              <a:defRPr sz="1100"/>
            </a:lvl2pPr>
            <a:lvl3pPr marL="357188" indent="-177800">
              <a:tabLst>
                <a:tab pos="357188" algn="l"/>
              </a:tabLst>
              <a:defRPr sz="1050"/>
            </a:lvl3pPr>
            <a:lvl4pPr marL="536575" indent="-179388">
              <a:defRPr sz="1000"/>
            </a:lvl4pPr>
            <a:lvl5pPr>
              <a:defRPr sz="11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</p:spTree>
    <p:extLst>
      <p:ext uri="{BB962C8B-B14F-4D97-AF65-F5344CB8AC3E}">
        <p14:creationId xmlns="" xmlns:p14="http://schemas.microsoft.com/office/powerpoint/2010/main" val="103406116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Два объекта">
    <p:bg>
      <p:bgPr>
        <a:solidFill>
          <a:srgbClr val="00C1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32040" y="339501"/>
            <a:ext cx="3888431" cy="2124237"/>
          </a:xfrm>
        </p:spPr>
        <p:txBody>
          <a:bodyPr anchor="b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04E2A-D822-4A4F-B6DA-5E97CDAA9F2A}" type="datetime1">
              <a:rPr lang="ru-RU" smtClean="0"/>
              <a:pPr/>
              <a:t>21.03.2022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01B83-8D4A-48A8-8415-B92BF05CF72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Рисунок 2"/>
          <p:cNvSpPr>
            <a:spLocks noGrp="1"/>
          </p:cNvSpPr>
          <p:nvPr>
            <p:ph type="pic" idx="14"/>
          </p:nvPr>
        </p:nvSpPr>
        <p:spPr>
          <a:xfrm>
            <a:off x="1352740" y="0"/>
            <a:ext cx="3219260" cy="5143500"/>
          </a:xfrm>
          <a:solidFill>
            <a:schemeClr val="bg1">
              <a:lumMod val="85000"/>
            </a:schemeClr>
          </a:solidFill>
          <a:ln>
            <a:noFill/>
          </a:ln>
        </p:spPr>
        <p:txBody>
          <a:bodyPr>
            <a:normAutofit/>
          </a:bodyPr>
          <a:lstStyle>
            <a:lvl1pPr marL="0" indent="0" algn="l">
              <a:buNone/>
              <a:defRPr sz="1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11" name="Объект 2"/>
          <p:cNvSpPr>
            <a:spLocks noGrp="1"/>
          </p:cNvSpPr>
          <p:nvPr>
            <p:ph sz="half" idx="15"/>
          </p:nvPr>
        </p:nvSpPr>
        <p:spPr>
          <a:xfrm>
            <a:off x="4932041" y="2679762"/>
            <a:ext cx="3892522" cy="2016223"/>
          </a:xfrm>
        </p:spPr>
        <p:txBody>
          <a:bodyPr anchor="t">
            <a:normAutofit/>
          </a:bodyPr>
          <a:lstStyle>
            <a:lvl1pPr>
              <a:defRPr sz="1200">
                <a:solidFill>
                  <a:schemeClr val="bg1"/>
                </a:solidFill>
              </a:defRPr>
            </a:lvl1pPr>
            <a:lvl2pPr marL="179388" indent="-179388">
              <a:tabLst>
                <a:tab pos="179388" algn="l"/>
              </a:tabLst>
              <a:defRPr sz="1100"/>
            </a:lvl2pPr>
            <a:lvl3pPr marL="357188" indent="-177800">
              <a:tabLst>
                <a:tab pos="357188" algn="l"/>
              </a:tabLst>
              <a:defRPr sz="1050"/>
            </a:lvl3pPr>
            <a:lvl4pPr marL="536575" indent="-179388">
              <a:defRPr sz="1000"/>
            </a:lvl4pPr>
            <a:lvl5pPr>
              <a:defRPr sz="11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</p:spTree>
    <p:extLst>
      <p:ext uri="{BB962C8B-B14F-4D97-AF65-F5344CB8AC3E}">
        <p14:creationId xmlns="" xmlns:p14="http://schemas.microsoft.com/office/powerpoint/2010/main" val="171233041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692463" y="303497"/>
            <a:ext cx="7110566" cy="82809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692463" y="1311610"/>
            <a:ext cx="7110566" cy="3312368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/>
              <a:t>Образец подзаголовка</a:t>
            </a:r>
          </a:p>
        </p:txBody>
      </p:sp>
      <p:cxnSp>
        <p:nvCxnSpPr>
          <p:cNvPr id="7" name="Прямая соединительная линия 6"/>
          <p:cNvCxnSpPr/>
          <p:nvPr userDrawn="1"/>
        </p:nvCxnSpPr>
        <p:spPr>
          <a:xfrm>
            <a:off x="1691680" y="1131590"/>
            <a:ext cx="7128792" cy="0"/>
          </a:xfrm>
          <a:prstGeom prst="line">
            <a:avLst/>
          </a:prstGeom>
          <a:ln w="190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022ABC-F446-4C32-B396-3B4504EBC8E6}" type="datetime1">
              <a:rPr lang="ru-RU" smtClean="0"/>
              <a:pPr/>
              <a:t>21.03.2022</a:t>
            </a:fld>
            <a:endParaRPr lang="ru-RU"/>
          </a:p>
        </p:txBody>
      </p:sp>
      <p:sp>
        <p:nvSpPr>
          <p:cNvPr id="9" name="Нижний колонтитул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01B83-8D4A-48A8-8415-B92BF05CF72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60438615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93098A-50EF-40CD-BDCD-3791B8F42B0D}" type="datetime1">
              <a:rPr lang="ru-RU" smtClean="0"/>
              <a:pPr/>
              <a:t>21.03.2022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01B83-8D4A-48A8-8415-B92BF05CF728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7" name="Прямая соединительная линия 6"/>
          <p:cNvCxnSpPr/>
          <p:nvPr userDrawn="1"/>
        </p:nvCxnSpPr>
        <p:spPr>
          <a:xfrm>
            <a:off x="1691680" y="1131590"/>
            <a:ext cx="7128792" cy="0"/>
          </a:xfrm>
          <a:prstGeom prst="line">
            <a:avLst/>
          </a:prstGeom>
          <a:ln w="190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363251260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92463" y="2031690"/>
            <a:ext cx="7110566" cy="252028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92463" y="402492"/>
            <a:ext cx="7110566" cy="137717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8B75B-3AFA-49E9-B7A9-2DE2C139D566}" type="datetime1">
              <a:rPr lang="ru-RU" smtClean="0"/>
              <a:pPr/>
              <a:t>21.03.2022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01B83-8D4A-48A8-8415-B92BF05CF728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7" name="Прямая соединительная линия 6"/>
          <p:cNvCxnSpPr/>
          <p:nvPr userDrawn="1"/>
        </p:nvCxnSpPr>
        <p:spPr>
          <a:xfrm>
            <a:off x="1691680" y="1923678"/>
            <a:ext cx="7128792" cy="0"/>
          </a:xfrm>
          <a:prstGeom prst="line">
            <a:avLst/>
          </a:prstGeom>
          <a:ln w="190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11728779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691680" y="1347613"/>
            <a:ext cx="3513857" cy="3247009"/>
          </a:xfrm>
        </p:spPr>
        <p:txBody>
          <a:bodyPr>
            <a:normAutofit/>
          </a:bodyPr>
          <a:lstStyle>
            <a:lvl1pPr>
              <a:defRPr sz="1600"/>
            </a:lvl1pPr>
            <a:lvl2pPr marL="179388" indent="-179388">
              <a:tabLst>
                <a:tab pos="179388" algn="l"/>
              </a:tabLst>
              <a:defRPr sz="1400"/>
            </a:lvl2pPr>
            <a:lvl3pPr marL="357188" indent="-177800">
              <a:tabLst>
                <a:tab pos="357188" algn="l"/>
              </a:tabLst>
              <a:defRPr sz="1200"/>
            </a:lvl3pPr>
            <a:lvl4pPr marL="536575" indent="-179388">
              <a:defRPr sz="1100"/>
            </a:lvl4pPr>
            <a:lvl5pPr>
              <a:defRPr sz="11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294501-F38F-4042-9EA1-D7379B80EFB2}" type="datetime1">
              <a:rPr lang="ru-RU" smtClean="0"/>
              <a:pPr/>
              <a:t>21.03.2022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01B83-8D4A-48A8-8415-B92BF05CF728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8" name="Прямая соединительная линия 7"/>
          <p:cNvCxnSpPr/>
          <p:nvPr userDrawn="1"/>
        </p:nvCxnSpPr>
        <p:spPr>
          <a:xfrm>
            <a:off x="1691680" y="1131590"/>
            <a:ext cx="7128792" cy="0"/>
          </a:xfrm>
          <a:prstGeom prst="line">
            <a:avLst/>
          </a:prstGeom>
          <a:ln w="190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Объект 2"/>
          <p:cNvSpPr>
            <a:spLocks noGrp="1"/>
          </p:cNvSpPr>
          <p:nvPr>
            <p:ph sz="half" idx="13"/>
          </p:nvPr>
        </p:nvSpPr>
        <p:spPr>
          <a:xfrm>
            <a:off x="5306615" y="1354999"/>
            <a:ext cx="3513857" cy="3247009"/>
          </a:xfrm>
        </p:spPr>
        <p:txBody>
          <a:bodyPr>
            <a:normAutofit/>
          </a:bodyPr>
          <a:lstStyle>
            <a:lvl1pPr>
              <a:defRPr sz="1600"/>
            </a:lvl1pPr>
            <a:lvl2pPr marL="179388" indent="-179388">
              <a:tabLst>
                <a:tab pos="179388" algn="l"/>
              </a:tabLst>
              <a:defRPr sz="1400"/>
            </a:lvl2pPr>
            <a:lvl3pPr marL="357188" indent="-177800">
              <a:tabLst>
                <a:tab pos="357188" algn="l"/>
              </a:tabLst>
              <a:defRPr sz="1200"/>
            </a:lvl3pPr>
            <a:lvl4pPr marL="536575" indent="-179388">
              <a:defRPr sz="1100"/>
            </a:lvl4pPr>
            <a:lvl5pPr>
              <a:defRPr sz="11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</p:txBody>
      </p:sp>
    </p:spTree>
    <p:extLst>
      <p:ext uri="{BB962C8B-B14F-4D97-AF65-F5344CB8AC3E}">
        <p14:creationId xmlns="" xmlns:p14="http://schemas.microsoft.com/office/powerpoint/2010/main" val="180354927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1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91680" y="303498"/>
            <a:ext cx="7128792" cy="82809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91680" y="1311610"/>
            <a:ext cx="7128792" cy="33123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174737" y="4803998"/>
            <a:ext cx="2133600" cy="21602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00" b="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DCA5BB6B-C98F-474E-9E24-4E0F1BBFF726}" type="datetime1">
              <a:rPr lang="ru-RU" smtClean="0"/>
              <a:pPr/>
              <a:t>21.03.2022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1692463" y="4803998"/>
            <a:ext cx="2895600" cy="21602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00" b="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370981" y="4803998"/>
            <a:ext cx="432048" cy="21602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00" b="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40601B83-8D4A-48A8-8415-B92BF05CF728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8" name="Рисунок 7">
            <a:extLst>
              <a:ext uri="{FF2B5EF4-FFF2-40B4-BE49-F238E27FC236}">
                <a16:creationId xmlns="" xmlns:a16="http://schemas.microsoft.com/office/drawing/2014/main" id="{231AC4C0-C0A6-4B97-BFEC-E7A1BCAE85B9}"/>
              </a:ext>
            </a:extLst>
          </p:cNvPr>
          <p:cNvPicPr>
            <a:picLocks noChangeAspect="1"/>
          </p:cNvPicPr>
          <p:nvPr userDrawn="1"/>
        </p:nvPicPr>
        <p:blipFill>
          <a:blip r:embed="rId21"/>
          <a:srcRect/>
          <a:stretch/>
        </p:blipFill>
        <p:spPr>
          <a:xfrm>
            <a:off x="0" y="19651"/>
            <a:ext cx="1352549" cy="5123849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9124167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5" r:id="rId2"/>
    <p:sldLayoutId id="2147483666" r:id="rId3"/>
    <p:sldLayoutId id="2147483667" r:id="rId4"/>
    <p:sldLayoutId id="2147483668" r:id="rId5"/>
    <p:sldLayoutId id="2147483649" r:id="rId6"/>
    <p:sldLayoutId id="2147483650" r:id="rId7"/>
    <p:sldLayoutId id="2147483651" r:id="rId8"/>
    <p:sldLayoutId id="2147483652" r:id="rId9"/>
    <p:sldLayoutId id="2147483661" r:id="rId10"/>
    <p:sldLayoutId id="2147483662" r:id="rId11"/>
    <p:sldLayoutId id="2147483663" r:id="rId12"/>
    <p:sldLayoutId id="2147483664" r:id="rId13"/>
    <p:sldLayoutId id="2147483669" r:id="rId14"/>
    <p:sldLayoutId id="2147483670" r:id="rId15"/>
    <p:sldLayoutId id="2147483654" r:id="rId16"/>
    <p:sldLayoutId id="2147483655" r:id="rId17"/>
    <p:sldLayoutId id="2147483656" r:id="rId18"/>
    <p:sldLayoutId id="2147483657" r:id="rId19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2400" kern="1200">
          <a:solidFill>
            <a:srgbClr val="003E8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ts val="600"/>
        </a:spcBef>
        <a:buFont typeface="Arial" pitchFamily="34" charset="0"/>
        <a:buNone/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11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1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1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18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="" xmlns:p14="http://schemas.microsoft.com/office/powerpoint/2010/main" val="382493691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19672" y="987574"/>
            <a:ext cx="2772308" cy="2736303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Формирование навыков здорового образа жизни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под девизом </a:t>
            </a:r>
            <a:br>
              <a:rPr lang="ru-RU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Вкусная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и здоровая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еда? – ДА!»</a:t>
            </a:r>
            <a:endParaRPr lang="ru-RU" b="1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01B83-8D4A-48A8-8415-B92BF05CF728}" type="slidenum">
              <a:rPr lang="ru-RU" smtClean="0"/>
              <a:pPr/>
              <a:t>10</a:t>
            </a:fld>
            <a:endParaRPr lang="ru-RU"/>
          </a:p>
        </p:txBody>
      </p:sp>
      <p:pic>
        <p:nvPicPr>
          <p:cNvPr id="8" name="Picture 1" descr="C:\Users\Home\Desktop\Загрузки\WhatsApp Image 2022-01-26 at 12.52.40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flipH="1">
            <a:off x="4643438" y="3000378"/>
            <a:ext cx="4276145" cy="1930947"/>
          </a:xfrm>
          <a:prstGeom prst="rect">
            <a:avLst/>
          </a:prstGeom>
          <a:noFill/>
        </p:spPr>
      </p:pic>
      <p:pic>
        <p:nvPicPr>
          <p:cNvPr id="9" name="Picture 3" descr="C:\Users\Home\Desktop\Когференция\Фото\Изображение 659.jpg"/>
          <p:cNvPicPr>
            <a:picLocks noGrp="1" noChangeAspect="1" noChangeArrowheads="1"/>
          </p:cNvPicPr>
          <p:nvPr>
            <p:ph type="pic" idx="14"/>
          </p:nvPr>
        </p:nvPicPr>
        <p:blipFill>
          <a:blip r:embed="rId3" cstate="print"/>
          <a:srcRect l="17153" r="17153"/>
          <a:stretch>
            <a:fillRect/>
          </a:stretch>
        </p:blipFill>
        <p:spPr bwMode="auto">
          <a:prstGeom prst="rect">
            <a:avLst/>
          </a:prstGeom>
          <a:noFill/>
        </p:spPr>
      </p:pic>
      <p:pic>
        <p:nvPicPr>
          <p:cNvPr id="10" name="Picture 2" descr="C:\Users\Home\Desktop\11JPG.JPG"/>
          <p:cNvPicPr>
            <a:picLocks noGrp="1" noChangeAspect="1" noChangeArrowheads="1"/>
          </p:cNvPicPr>
          <p:nvPr>
            <p:ph type="pic" idx="17"/>
          </p:nvPr>
        </p:nvPicPr>
        <p:blipFill>
          <a:blip r:embed="rId4" cstate="print"/>
          <a:srcRect l="16574" r="16574"/>
          <a:stretch>
            <a:fillRect/>
          </a:stretch>
        </p:blipFill>
        <p:spPr bwMode="auto">
          <a:xfrm>
            <a:off x="6788811" y="0"/>
            <a:ext cx="2355190" cy="2714626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91680" y="1059582"/>
            <a:ext cx="2772308" cy="2467529"/>
          </a:xfrm>
        </p:spPr>
        <p:txBody>
          <a:bodyPr>
            <a:noAutofit/>
          </a:bodyPr>
          <a:lstStyle/>
          <a:p>
            <a:pPr lvl="0" algn="ctr">
              <a:defRPr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Формирование навыков здорового образа жизни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в формате фотоконкурса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«Снежные фигуры»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01B83-8D4A-48A8-8415-B92BF05CF728}" type="slidenum">
              <a:rPr lang="ru-RU" smtClean="0"/>
              <a:pPr/>
              <a:t>11</a:t>
            </a:fld>
            <a:endParaRPr lang="ru-RU"/>
          </a:p>
        </p:txBody>
      </p:sp>
      <p:pic>
        <p:nvPicPr>
          <p:cNvPr id="15" name="Picture 4" descr="C:\Users\Home\Desktop\Загрузки\IMG-20220113-WA0010.jpg"/>
          <p:cNvPicPr>
            <a:picLocks noGrp="1" noChangeAspect="1" noChangeArrowheads="1"/>
          </p:cNvPicPr>
          <p:nvPr>
            <p:ph type="pic" idx="14"/>
          </p:nvPr>
        </p:nvPicPr>
        <p:blipFill>
          <a:blip r:embed="rId2"/>
          <a:srcRect l="17084" r="17084"/>
          <a:stretch>
            <a:fillRect/>
          </a:stretch>
        </p:blipFill>
        <p:spPr bwMode="auto">
          <a:xfrm>
            <a:off x="4643438" y="0"/>
            <a:ext cx="2252189" cy="2571750"/>
          </a:xfrm>
          <a:prstGeom prst="rect">
            <a:avLst/>
          </a:prstGeom>
          <a:noFill/>
        </p:spPr>
      </p:pic>
      <p:pic>
        <p:nvPicPr>
          <p:cNvPr id="16" name="Picture 2" descr="C:\Users\Home\Desktop\Загрузки\ed20a7c8-f5da-46d2-a95d-65b8bf0389d2.JPG"/>
          <p:cNvPicPr>
            <a:picLocks noGrp="1" noChangeAspect="1" noChangeArrowheads="1"/>
          </p:cNvPicPr>
          <p:nvPr>
            <p:ph type="pic" idx="17"/>
          </p:nvPr>
        </p:nvPicPr>
        <p:blipFill>
          <a:blip r:embed="rId3"/>
          <a:srcRect t="6792" b="6792"/>
          <a:stretch>
            <a:fillRect/>
          </a:stretch>
        </p:blipFill>
        <p:spPr bwMode="auto">
          <a:prstGeom prst="rect">
            <a:avLst/>
          </a:prstGeom>
          <a:noFill/>
        </p:spPr>
      </p:pic>
      <p:pic>
        <p:nvPicPr>
          <p:cNvPr id="17" name="Picture 3" descr="C:\Users\Home\Desktop\Загрузки\IMG_20220119_205154.jpg"/>
          <p:cNvPicPr>
            <a:picLocks noGrp="1" noChangeAspect="1" noChangeArrowheads="1"/>
          </p:cNvPicPr>
          <p:nvPr>
            <p:ph type="pic" idx="16"/>
          </p:nvPr>
        </p:nvPicPr>
        <p:blipFill>
          <a:blip r:embed="rId4" cstate="print"/>
          <a:srcRect t="29404" b="29404"/>
          <a:stretch>
            <a:fillRect/>
          </a:stretch>
        </p:blipFill>
        <p:spPr bwMode="auto">
          <a:xfrm>
            <a:off x="4714876" y="2752534"/>
            <a:ext cx="4357686" cy="2390966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Здоровый человек – самое драгоценное произведение природы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                 </a:t>
            </a:r>
            <a:r>
              <a:rPr lang="ru-RU" sz="2000" i="1" dirty="0" smtClean="0"/>
              <a:t>Томас </a:t>
            </a:r>
            <a:r>
              <a:rPr lang="ru-RU" sz="2000" i="1" dirty="0" err="1" smtClean="0"/>
              <a:t>Карлайл</a:t>
            </a:r>
            <a:endParaRPr lang="ru-RU" dirty="0"/>
          </a:p>
        </p:txBody>
      </p:sp>
      <p:pic>
        <p:nvPicPr>
          <p:cNvPr id="7" name="Picture 2" descr="C:\Users\Home\Desktop\domzadanie.jpg"/>
          <p:cNvPicPr>
            <a:picLocks noGrp="1" noChangeAspect="1" noChangeArrowheads="1"/>
          </p:cNvPicPr>
          <p:nvPr>
            <p:ph type="pic" idx="14"/>
          </p:nvPr>
        </p:nvPicPr>
        <p:blipFill>
          <a:blip r:embed="rId2"/>
          <a:srcRect l="29173" r="29173"/>
          <a:stretch>
            <a:fillRect/>
          </a:stretch>
        </p:blipFill>
        <p:spPr bwMode="auto"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367817110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Формы взаимодействия классного руководителя с семьей в процессе воспитания ценностной ориентации на здоровый образ жизни с использованием информационного пространства</a:t>
            </a:r>
            <a:endParaRPr lang="ru-RU" sz="2000" dirty="0"/>
          </a:p>
        </p:txBody>
      </p:sp>
      <p:sp>
        <p:nvSpPr>
          <p:cNvPr id="4" name="Объект 3"/>
          <p:cNvSpPr>
            <a:spLocks noGrp="1"/>
          </p:cNvSpPr>
          <p:nvPr>
            <p:ph sz="half" idx="15"/>
          </p:nvPr>
        </p:nvSpPr>
        <p:spPr>
          <a:xfrm>
            <a:off x="4932041" y="2715766"/>
            <a:ext cx="3892522" cy="1980219"/>
          </a:xfrm>
        </p:spPr>
        <p:txBody>
          <a:bodyPr>
            <a:normAutofit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Докладчик: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Солонская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Людмила Михайловна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>
                <a:latin typeface="Times New Roman" pitchFamily="18" charset="0"/>
                <a:cs typeface="Times New Roman" pitchFamily="18" charset="0"/>
              </a:rPr>
            </a:b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должность: учитель начальных классов</a:t>
            </a:r>
            <a:endParaRPr lang="ru-RU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01B83-8D4A-48A8-8415-B92BF05CF728}" type="slidenum">
              <a:rPr lang="ru-RU" smtClean="0"/>
              <a:pPr/>
              <a:t>2</a:t>
            </a:fld>
            <a:endParaRPr lang="ru-RU"/>
          </a:p>
        </p:txBody>
      </p:sp>
      <p:pic>
        <p:nvPicPr>
          <p:cNvPr id="1027" name="Picture 3" descr="D:\Фото Видео\Фото\Люда\IMG_64961.jpg"/>
          <p:cNvPicPr>
            <a:picLocks noGrp="1" noChangeAspect="1" noChangeArrowheads="1"/>
          </p:cNvPicPr>
          <p:nvPr>
            <p:ph type="pic" idx="14"/>
          </p:nvPr>
        </p:nvPicPr>
        <p:blipFill>
          <a:blip r:embed="rId2"/>
          <a:srcRect l="3050" r="3050"/>
          <a:stretch>
            <a:fillRect/>
          </a:stretch>
        </p:blipFill>
        <p:spPr bwMode="auto"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27997575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Сравнительный анализ здоровья младших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школьников </a:t>
            </a: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ГБОУ лицей № 329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01B83-8D4A-48A8-8415-B92BF05CF728}" type="slidenum">
              <a:rPr lang="ru-RU" smtClean="0"/>
              <a:pPr/>
              <a:t>3</a:t>
            </a:fld>
            <a:endParaRPr lang="ru-RU"/>
          </a:p>
        </p:txBody>
      </p:sp>
      <p:graphicFrame>
        <p:nvGraphicFramePr>
          <p:cNvPr id="8" name="Содержимое 3"/>
          <p:cNvGraphicFramePr>
            <a:graphicFrameLocks noGrp="1"/>
          </p:cNvGraphicFramePr>
          <p:nvPr>
            <p:ph sz="half" idx="1"/>
          </p:nvPr>
        </p:nvGraphicFramePr>
        <p:xfrm>
          <a:off x="1714480" y="1714494"/>
          <a:ext cx="7094567" cy="300037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="" xmlns:p14="http://schemas.microsoft.com/office/powerpoint/2010/main" val="335243570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Какую помощь может оказать классный руководитель Вашему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ребенку?</a:t>
            </a:r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01B83-8D4A-48A8-8415-B92BF05CF728}" type="slidenum">
              <a:rPr lang="ru-RU" smtClean="0"/>
              <a:pPr/>
              <a:t>4</a:t>
            </a:fld>
            <a:endParaRPr lang="ru-RU"/>
          </a:p>
        </p:txBody>
      </p:sp>
      <p:graphicFrame>
        <p:nvGraphicFramePr>
          <p:cNvPr id="6" name="Содержимое 3"/>
          <p:cNvGraphicFramePr>
            <a:graphicFrameLocks noGrp="1"/>
          </p:cNvGraphicFramePr>
          <p:nvPr>
            <p:ph sz="half" idx="1"/>
          </p:nvPr>
        </p:nvGraphicFramePr>
        <p:xfrm>
          <a:off x="1714480" y="1347788"/>
          <a:ext cx="7143800" cy="32464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="" xmlns:p14="http://schemas.microsoft.com/office/powerpoint/2010/main" val="335243570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Психологические проблемы младших школьников</a:t>
            </a:r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01B83-8D4A-48A8-8415-B92BF05CF728}" type="slidenum">
              <a:rPr lang="ru-RU" smtClean="0"/>
              <a:pPr/>
              <a:t>5</a:t>
            </a:fld>
            <a:endParaRPr lang="ru-RU"/>
          </a:p>
        </p:txBody>
      </p:sp>
      <p:graphicFrame>
        <p:nvGraphicFramePr>
          <p:cNvPr id="11" name="Содержимое 4"/>
          <p:cNvGraphicFramePr>
            <a:graphicFrameLocks noGrp="1"/>
          </p:cNvGraphicFramePr>
          <p:nvPr>
            <p:ph sz="half" idx="1"/>
          </p:nvPr>
        </p:nvGraphicFramePr>
        <p:xfrm>
          <a:off x="1692274" y="1347788"/>
          <a:ext cx="7166005" cy="32464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="" xmlns:p14="http://schemas.microsoft.com/office/powerpoint/2010/main" val="335243570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Родительские чтения</a:t>
            </a:r>
            <a:endParaRPr lang="ru-RU" b="1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01B83-8D4A-48A8-8415-B92BF05CF728}" type="slidenum">
              <a:rPr lang="ru-RU" smtClean="0"/>
              <a:pPr/>
              <a:t>6</a:t>
            </a:fld>
            <a:endParaRPr lang="ru-RU"/>
          </a:p>
        </p:txBody>
      </p:sp>
      <p:sp>
        <p:nvSpPr>
          <p:cNvPr id="14" name="Объект 3">
            <a:extLst>
              <a:ext uri="{FF2B5EF4-FFF2-40B4-BE49-F238E27FC236}">
                <a16:creationId xmlns="" xmlns:a16="http://schemas.microsoft.com/office/drawing/2014/main" id="{79A4AE57-A108-41B3-A236-E1B8BAD5E19F}"/>
              </a:ext>
            </a:extLst>
          </p:cNvPr>
          <p:cNvSpPr txBox="1">
            <a:spLocks/>
          </p:cNvSpPr>
          <p:nvPr/>
        </p:nvSpPr>
        <p:spPr>
          <a:xfrm>
            <a:off x="1763688" y="1203598"/>
            <a:ext cx="6983993" cy="2376264"/>
          </a:xfrm>
          <a:prstGeom prst="rect">
            <a:avLst/>
          </a:prstGeom>
        </p:spPr>
        <p:txBody>
          <a:bodyPr>
            <a:normAutofit fontScale="85000" lnSpcReduction="20000"/>
          </a:bodyPr>
          <a:lstStyle>
            <a:lvl1pPr marL="0" indent="0" algn="l" defTabSz="914400" rtl="0" eaLnBrk="1" latinLnBrk="0" hangingPunct="1">
              <a:spcBef>
                <a:spcPts val="600"/>
              </a:spcBef>
              <a:buFont typeface="Arial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sz="1400" dirty="0"/>
          </a:p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Родительские чтения – это своеобразный родительский лекторий, на котором родители знакомятся с произведениями классиков педагогической литературы. </a:t>
            </a: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Родительские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чтения дают возможность задуматься над собой, над своей родительской ролью, над значением семьи в жизни человека. Кто-то находит и ответы на свои вопросы. </a:t>
            </a: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Родительские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чтения предоставляют педагогам и родителям согласовать общие понятия в деле воспитания детей, что способствует взаимопониманию образовательного учреждения и семьи, педагога и родителя, родителей и ребёнка. </a:t>
            </a: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Родительские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чтения учат родителей быть родителями, это одна из форм родительского образования</a:t>
            </a:r>
          </a:p>
          <a:p>
            <a:pPr algn="ctr"/>
            <a:endParaRPr lang="ru-RU" dirty="0"/>
          </a:p>
        </p:txBody>
      </p:sp>
      <p:pic>
        <p:nvPicPr>
          <p:cNvPr id="5" name="Picture 2" descr="C:\Users\Home\Desktop\img1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16216" y="3435846"/>
            <a:ext cx="2363048" cy="154198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340036200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Уроки здоровья</a:t>
            </a:r>
            <a:endParaRPr lang="ru-RU" b="1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01B83-8D4A-48A8-8415-B92BF05CF728}" type="slidenum">
              <a:rPr lang="ru-RU" smtClean="0"/>
              <a:pPr/>
              <a:t>7</a:t>
            </a:fld>
            <a:endParaRPr lang="ru-RU"/>
          </a:p>
        </p:txBody>
      </p:sp>
      <p:pic>
        <p:nvPicPr>
          <p:cNvPr id="8" name="Picture 3" descr="C:\Users\Home\Desktop\Когференция\Фото\DSC03403.jpg"/>
          <p:cNvPicPr>
            <a:picLocks noGrp="1" noChangeAspect="1" noChangeArrowheads="1"/>
          </p:cNvPicPr>
          <p:nvPr>
            <p:ph type="pic" idx="16"/>
          </p:nvPr>
        </p:nvPicPr>
        <p:blipFill>
          <a:blip r:embed="rId2" cstate="print"/>
          <a:srcRect t="10390" b="10390"/>
          <a:stretch>
            <a:fillRect/>
          </a:stretch>
        </p:blipFill>
        <p:spPr bwMode="auto">
          <a:xfrm>
            <a:off x="5357818" y="1785932"/>
            <a:ext cx="3513857" cy="2088231"/>
          </a:xfrm>
          <a:prstGeom prst="rect">
            <a:avLst/>
          </a:prstGeom>
          <a:noFill/>
        </p:spPr>
      </p:pic>
      <p:pic>
        <p:nvPicPr>
          <p:cNvPr id="9" name="Picture 2" descr="C:\Users\Home\Desktop\Когференция\Фото\DSC03379.jpg"/>
          <p:cNvPicPr>
            <a:picLocks noGrp="1" noChangeAspect="1" noChangeArrowheads="1"/>
          </p:cNvPicPr>
          <p:nvPr>
            <p:ph type="pic" idx="14"/>
          </p:nvPr>
        </p:nvPicPr>
        <p:blipFill>
          <a:blip r:embed="rId3" cstate="print"/>
          <a:srcRect t="10386" b="10386"/>
          <a:stretch>
            <a:fillRect/>
          </a:stretch>
        </p:blipFill>
        <p:spPr bwMode="auto">
          <a:xfrm>
            <a:off x="1571604" y="1785932"/>
            <a:ext cx="3513857" cy="208823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311521702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91681" y="1544381"/>
            <a:ext cx="2772308" cy="1014103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Организация совместного досуга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семьи и школы</a:t>
            </a:r>
            <a:endParaRPr lang="ru-RU" b="1" dirty="0"/>
          </a:p>
        </p:txBody>
      </p:sp>
      <p:sp>
        <p:nvSpPr>
          <p:cNvPr id="4" name="Объект 3"/>
          <p:cNvSpPr>
            <a:spLocks noGrp="1"/>
          </p:cNvSpPr>
          <p:nvPr>
            <p:ph sz="half" idx="15"/>
          </p:nvPr>
        </p:nvSpPr>
        <p:spPr>
          <a:xfrm>
            <a:off x="6715140" y="2357436"/>
            <a:ext cx="2700299" cy="428628"/>
          </a:xfrm>
        </p:spPr>
        <p:txBody>
          <a:bodyPr>
            <a:normAutofit lnSpcReduction="10000"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ru-RU" b="1" cap="all" dirty="0" smtClean="0">
                <a:latin typeface="Times New Roman" pitchFamily="18" charset="0"/>
                <a:cs typeface="Times New Roman" pitchFamily="18" charset="0"/>
              </a:rPr>
              <a:t>Тематические </a:t>
            </a:r>
          </a:p>
          <a:p>
            <a:pPr lvl="0" algn="ctr">
              <a:spcBef>
                <a:spcPct val="0"/>
              </a:spcBef>
              <a:defRPr/>
            </a:pPr>
            <a:r>
              <a:rPr lang="ru-RU" b="1" cap="all" dirty="0" smtClean="0">
                <a:latin typeface="Times New Roman" pitchFamily="18" charset="0"/>
                <a:cs typeface="Times New Roman" pitchFamily="18" charset="0"/>
              </a:rPr>
              <a:t>праздники</a:t>
            </a:r>
          </a:p>
          <a:p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01B83-8D4A-48A8-8415-B92BF05CF728}" type="slidenum">
              <a:rPr lang="ru-RU" smtClean="0"/>
              <a:pPr/>
              <a:t>8</a:t>
            </a:fld>
            <a:endParaRPr lang="ru-RU"/>
          </a:p>
        </p:txBody>
      </p:sp>
      <p:pic>
        <p:nvPicPr>
          <p:cNvPr id="10" name="Picture 2" descr="C:\Users\Home\Desktop\Когференция\Фото\indнннex.jpg"/>
          <p:cNvPicPr>
            <a:picLocks noGrp="1" noChangeAspect="1" noChangeArrowheads="1"/>
          </p:cNvPicPr>
          <p:nvPr>
            <p:ph type="pic" idx="14"/>
          </p:nvPr>
        </p:nvPicPr>
        <p:blipFill>
          <a:blip r:embed="rId2" cstate="print"/>
          <a:srcRect l="25359" r="25359"/>
          <a:stretch>
            <a:fillRect/>
          </a:stretch>
        </p:blipFill>
        <p:spPr bwMode="auto">
          <a:xfrm>
            <a:off x="4857752" y="163149"/>
            <a:ext cx="1814684" cy="2072168"/>
          </a:xfrm>
          <a:prstGeom prst="rect">
            <a:avLst/>
          </a:prstGeom>
          <a:noFill/>
        </p:spPr>
      </p:pic>
      <p:pic>
        <p:nvPicPr>
          <p:cNvPr id="14" name="Picture 5" descr="C:\Users\Home\Desktop\Когференция\Фото\Изображение 652 — копия.jpg"/>
          <p:cNvPicPr>
            <a:picLocks noGrp="1" noChangeAspect="1" noChangeArrowheads="1"/>
          </p:cNvPicPr>
          <p:nvPr>
            <p:ph type="pic" idx="16"/>
          </p:nvPr>
        </p:nvPicPr>
        <p:blipFill>
          <a:blip r:embed="rId3" cstate="print"/>
          <a:srcRect t="8184" b="8184"/>
          <a:stretch>
            <a:fillRect/>
          </a:stretch>
        </p:blipFill>
        <p:spPr bwMode="auto">
          <a:xfrm>
            <a:off x="5286380" y="3143254"/>
            <a:ext cx="3254974" cy="1785932"/>
          </a:xfrm>
          <a:prstGeom prst="rect">
            <a:avLst/>
          </a:prstGeom>
          <a:noFill/>
        </p:spPr>
      </p:pic>
      <p:pic>
        <p:nvPicPr>
          <p:cNvPr id="16" name="Picture 6"/>
          <p:cNvPicPr>
            <a:picLocks noGrp="1" noChangeAspect="1" noChangeArrowheads="1"/>
          </p:cNvPicPr>
          <p:nvPr>
            <p:ph type="pic" idx="17"/>
          </p:nvPr>
        </p:nvPicPr>
        <p:blipFill>
          <a:blip r:embed="rId4" cstate="print"/>
          <a:srcRect l="17439" r="17439"/>
          <a:stretch>
            <a:fillRect/>
          </a:stretch>
        </p:blipFill>
        <p:spPr bwMode="auto">
          <a:xfrm>
            <a:off x="7072330" y="164680"/>
            <a:ext cx="1785950" cy="2058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7" name="Объект 3"/>
          <p:cNvSpPr txBox="1">
            <a:spLocks/>
          </p:cNvSpPr>
          <p:nvPr/>
        </p:nvSpPr>
        <p:spPr>
          <a:xfrm>
            <a:off x="4929190" y="2357436"/>
            <a:ext cx="1857388" cy="571504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t">
            <a:normAutofit/>
          </a:bodyPr>
          <a:lstStyle/>
          <a:p>
            <a:pPr algn="ctr">
              <a:spcBef>
                <a:spcPts val="600"/>
              </a:spcBef>
            </a:pPr>
            <a:r>
              <a:rPr lang="ru-RU" sz="1200" b="1" cap="all" dirty="0" smtClean="0">
                <a:latin typeface="Times New Roman" pitchFamily="18" charset="0"/>
                <a:cs typeface="Times New Roman" pitchFamily="18" charset="0"/>
              </a:rPr>
              <a:t>Спортивные праздники</a:t>
            </a:r>
          </a:p>
        </p:txBody>
      </p:sp>
      <p:sp>
        <p:nvSpPr>
          <p:cNvPr id="18" name="Объект 3"/>
          <p:cNvSpPr txBox="1">
            <a:spLocks/>
          </p:cNvSpPr>
          <p:nvPr/>
        </p:nvSpPr>
        <p:spPr>
          <a:xfrm>
            <a:off x="3000364" y="3857634"/>
            <a:ext cx="1919302" cy="428628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t">
            <a:no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ru-RU" sz="1200" b="1" cap="all" dirty="0" smtClean="0">
                <a:latin typeface="Times New Roman" pitchFamily="18" charset="0"/>
                <a:cs typeface="Times New Roman" pitchFamily="18" charset="0"/>
              </a:rPr>
              <a:t>Походы выходного дня</a:t>
            </a:r>
            <a:endParaRPr lang="ru-RU" sz="1200" b="1" cap="all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81898977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728" y="214296"/>
            <a:ext cx="2279176" cy="2857520"/>
          </a:xfrm>
        </p:spPr>
        <p:txBody>
          <a:bodyPr>
            <a:normAutofit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Воспитание этического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отношения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к животным и окружающему миру.</a:t>
            </a:r>
            <a:r>
              <a:rPr lang="ru-RU" b="1" dirty="0" smtClean="0"/>
              <a:t/>
            </a:r>
            <a:br>
              <a:rPr lang="ru-RU" b="1" dirty="0" smtClean="0"/>
            </a:br>
            <a:endParaRPr lang="ru-RU" b="1" dirty="0"/>
          </a:p>
        </p:txBody>
      </p:sp>
      <p:sp>
        <p:nvSpPr>
          <p:cNvPr id="4" name="Объект 3"/>
          <p:cNvSpPr>
            <a:spLocks noGrp="1"/>
          </p:cNvSpPr>
          <p:nvPr>
            <p:ph sz="half" idx="15"/>
          </p:nvPr>
        </p:nvSpPr>
        <p:spPr>
          <a:xfrm>
            <a:off x="5286379" y="1142990"/>
            <a:ext cx="1714513" cy="571504"/>
          </a:xfrm>
        </p:spPr>
        <p:txBody>
          <a:bodyPr>
            <a:no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ru-RU" b="1" cap="all" dirty="0" smtClean="0">
                <a:latin typeface="Times New Roman" pitchFamily="18" charset="0"/>
                <a:cs typeface="Times New Roman" pitchFamily="18" charset="0"/>
              </a:rPr>
              <a:t>Экскурсия в ленинградскую область</a:t>
            </a:r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01B83-8D4A-48A8-8415-B92BF05CF728}" type="slidenum">
              <a:rPr lang="ru-RU" smtClean="0"/>
              <a:pPr/>
              <a:t>9</a:t>
            </a:fld>
            <a:endParaRPr lang="ru-RU"/>
          </a:p>
        </p:txBody>
      </p:sp>
      <p:sp>
        <p:nvSpPr>
          <p:cNvPr id="17" name="Объект 3"/>
          <p:cNvSpPr txBox="1">
            <a:spLocks/>
          </p:cNvSpPr>
          <p:nvPr/>
        </p:nvSpPr>
        <p:spPr>
          <a:xfrm>
            <a:off x="5214942" y="500048"/>
            <a:ext cx="1857388" cy="571504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t">
            <a:normAutofit/>
          </a:bodyPr>
          <a:lstStyle/>
          <a:p>
            <a:pPr algn="ctr">
              <a:spcBef>
                <a:spcPts val="600"/>
              </a:spcBef>
            </a:pPr>
            <a:r>
              <a:rPr lang="ru-RU" sz="1200" b="1" cap="all" dirty="0" smtClean="0">
                <a:latin typeface="Times New Roman" pitchFamily="18" charset="0"/>
                <a:cs typeface="Times New Roman" pitchFamily="18" charset="0"/>
              </a:rPr>
              <a:t>Экскурсия на конюшню</a:t>
            </a:r>
          </a:p>
        </p:txBody>
      </p:sp>
      <p:sp>
        <p:nvSpPr>
          <p:cNvPr id="18" name="Объект 3"/>
          <p:cNvSpPr txBox="1">
            <a:spLocks/>
          </p:cNvSpPr>
          <p:nvPr/>
        </p:nvSpPr>
        <p:spPr>
          <a:xfrm>
            <a:off x="5357818" y="2500312"/>
            <a:ext cx="1919302" cy="428628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t">
            <a:no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ru-RU" sz="1200" b="1" cap="all" dirty="0" smtClean="0">
                <a:latin typeface="Times New Roman" pitchFamily="18" charset="0"/>
                <a:cs typeface="Times New Roman" pitchFamily="18" charset="0"/>
              </a:rPr>
              <a:t>Экскурсии </a:t>
            </a:r>
          </a:p>
          <a:p>
            <a:pPr lvl="0" algn="ctr">
              <a:spcBef>
                <a:spcPct val="0"/>
              </a:spcBef>
              <a:defRPr/>
            </a:pPr>
            <a:r>
              <a:rPr lang="ru-RU" sz="1200" b="1" cap="all" dirty="0" smtClean="0">
                <a:latin typeface="Times New Roman" pitchFamily="18" charset="0"/>
                <a:cs typeface="Times New Roman" pitchFamily="18" charset="0"/>
              </a:rPr>
              <a:t>в музеи</a:t>
            </a:r>
            <a:br>
              <a:rPr lang="ru-RU" sz="1200" b="1" cap="all" dirty="0" smtClean="0">
                <a:latin typeface="Times New Roman" pitchFamily="18" charset="0"/>
                <a:cs typeface="Times New Roman" pitchFamily="18" charset="0"/>
              </a:rPr>
            </a:br>
            <a:endParaRPr lang="ru-RU" sz="1200" b="1" cap="all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5" name="Picture 2" descr="C:\Users\Home\Desktop\Когференция\Фото\Изображение 577.jpg"/>
          <p:cNvPicPr>
            <a:picLocks noGrp="1" noChangeAspect="1" noChangeArrowheads="1"/>
          </p:cNvPicPr>
          <p:nvPr>
            <p:ph type="pic" idx="14"/>
          </p:nvPr>
        </p:nvPicPr>
        <p:blipFill>
          <a:blip r:embed="rId2" cstate="print"/>
          <a:srcRect l="17113" r="17113"/>
          <a:stretch>
            <a:fillRect/>
          </a:stretch>
        </p:blipFill>
        <p:spPr bwMode="auto">
          <a:xfrm>
            <a:off x="3707904" y="411510"/>
            <a:ext cx="1626577" cy="1857370"/>
          </a:xfrm>
          <a:prstGeom prst="rect">
            <a:avLst/>
          </a:prstGeom>
          <a:noFill/>
        </p:spPr>
      </p:pic>
      <p:pic>
        <p:nvPicPr>
          <p:cNvPr id="19" name="Picture 4" descr="C:\Users\Home\Desktop\DSC02233.JPG"/>
          <p:cNvPicPr>
            <a:picLocks noGrp="1" noChangeAspect="1" noChangeArrowheads="1"/>
          </p:cNvPicPr>
          <p:nvPr>
            <p:ph type="pic" idx="17"/>
          </p:nvPr>
        </p:nvPicPr>
        <p:blipFill>
          <a:blip r:embed="rId3" cstate="print"/>
          <a:srcRect l="17473" r="17473"/>
          <a:stretch>
            <a:fillRect/>
          </a:stretch>
        </p:blipFill>
        <p:spPr bwMode="auto">
          <a:xfrm>
            <a:off x="7286644" y="142858"/>
            <a:ext cx="1673436" cy="1928826"/>
          </a:xfrm>
          <a:prstGeom prst="rect">
            <a:avLst/>
          </a:prstGeom>
          <a:noFill/>
        </p:spPr>
      </p:pic>
      <p:pic>
        <p:nvPicPr>
          <p:cNvPr id="20" name="Picture 4" descr="C:\Users\Home\Desktop\DSC02233.JPG"/>
          <p:cNvPicPr>
            <a:picLocks noGrp="1" noChangeAspect="1" noChangeArrowheads="1"/>
          </p:cNvPicPr>
          <p:nvPr>
            <p:ph type="pic" idx="16"/>
          </p:nvPr>
        </p:nvPicPr>
        <p:blipFill>
          <a:blip r:embed="rId3" cstate="print"/>
          <a:srcRect t="13393" b="13393"/>
          <a:stretch>
            <a:fillRect/>
          </a:stretch>
        </p:blipFill>
        <p:spPr bwMode="auto">
          <a:xfrm>
            <a:off x="2714611" y="3193827"/>
            <a:ext cx="3293033" cy="1806815"/>
          </a:xfrm>
          <a:prstGeom prst="rect">
            <a:avLst/>
          </a:prstGeom>
          <a:noFill/>
        </p:spPr>
      </p:pic>
      <p:pic>
        <p:nvPicPr>
          <p:cNvPr id="21" name="Picture 12" descr="C:\Users\Home\Desktop\Загрузки\WhatsApp Image 2022-01-27 at 15.01.07.jpe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0800000" flipV="1">
            <a:off x="6429388" y="3143254"/>
            <a:ext cx="2500331" cy="187642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381898977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ПМОФ2018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Control xmlns="http://schemas.microsoft.com/VisualStudio/2011/storyboarding/control">
  <Id Name="c3dd6c66-2e05-4d33-9e0f-664cba477aa4" Revision="1" Stencil="System.MyShapes" StencilVersion="1.0"/>
</Control>
</file>

<file path=customXml/item2.xml><?xml version="1.0" encoding="utf-8"?>
<Control xmlns="http://schemas.microsoft.com/VisualStudio/2011/storyboarding/control">
  <Id Name="c3dd6c66-2e05-4d33-9e0f-664cba477aa4" Revision="1" Stencil="System.MyShapes" StencilVersion="1.0"/>
</Control>
</file>

<file path=customXml/itemProps1.xml><?xml version="1.0" encoding="utf-8"?>
<ds:datastoreItem xmlns:ds="http://schemas.openxmlformats.org/officeDocument/2006/customXml" ds:itemID="{5AF39C9F-930B-4A50-9738-9CC92B4C5057}">
  <ds:schemaRefs>
    <ds:schemaRef ds:uri="http://schemas.microsoft.com/VisualStudio/2011/storyboarding/control"/>
  </ds:schemaRefs>
</ds:datastoreItem>
</file>

<file path=customXml/itemProps2.xml><?xml version="1.0" encoding="utf-8"?>
<ds:datastoreItem xmlns:ds="http://schemas.openxmlformats.org/officeDocument/2006/customXml" ds:itemID="{5F449AF6-F624-45D8-A2A5-00D02B541F72}">
  <ds:schemaRefs>
    <ds:schemaRef ds:uri="http://schemas.microsoft.com/VisualStudio/2011/storyboarding/control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12629</TotalTime>
  <Words>206</Words>
  <Application>Microsoft Office PowerPoint</Application>
  <PresentationFormat>Экран (16:9)</PresentationFormat>
  <Paragraphs>38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Слайд 1</vt:lpstr>
      <vt:lpstr>Формы взаимодействия классного руководителя с семьей в процессе воспитания ценностной ориентации на здоровый образ жизни с использованием информационного пространства</vt:lpstr>
      <vt:lpstr>Сравнительный анализ здоровья младших школьников ГБОУ лицей № 329</vt:lpstr>
      <vt:lpstr>Какую помощь может оказать классный руководитель Вашему ребенку?</vt:lpstr>
      <vt:lpstr>Психологические проблемы младших школьников</vt:lpstr>
      <vt:lpstr>Родительские чтения</vt:lpstr>
      <vt:lpstr>Уроки здоровья</vt:lpstr>
      <vt:lpstr>Организация совместного досуга семьи и школы</vt:lpstr>
      <vt:lpstr>Воспитание этического отношения к животным и окружающему миру. </vt:lpstr>
      <vt:lpstr>Формирование навыков здорового образа жизни под девизом  «Вкусная и здоровая еда? – ДА!»</vt:lpstr>
      <vt:lpstr>Формирование навыков здорового образа жизни в формате фотоконкурса  «Снежные фигуры»</vt:lpstr>
      <vt:lpstr>Здоровый человек – самое драгоценное произведение природы                                                                                                Томас Карлайл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Николаева Елена Борисовна</dc:creator>
  <cp:lastModifiedBy>Admin</cp:lastModifiedBy>
  <cp:revision>317</cp:revision>
  <cp:lastPrinted>2017-03-30T08:39:18Z</cp:lastPrinted>
  <dcterms:created xsi:type="dcterms:W3CDTF">2017-03-23T13:26:11Z</dcterms:created>
  <dcterms:modified xsi:type="dcterms:W3CDTF">2022-03-21T20:29:18Z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fs.IsStoryboard">
    <vt:bool>true</vt:bool>
  </property>
</Properties>
</file>